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heme/themeOverride6.xml" ContentType="application/vnd.openxmlformats-officedocument.themeOverr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heme/themeOverride7.xml" ContentType="application/vnd.openxmlformats-officedocument.themeOverr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heme/themeOverride8.xml" ContentType="application/vnd.openxmlformats-officedocument.themeOverr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heme/themeOverride11.xml" ContentType="application/vnd.openxmlformats-officedocument.themeOverr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heme/themeOverride12.xml" ContentType="application/vnd.openxmlformats-officedocument.themeOverr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heme/themeOverride13.xml" ContentType="application/vnd.openxmlformats-officedocument.themeOverr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8.xml" ContentType="application/vnd.openxmlformats-officedocument.presentationml.notesSlide+xml"/>
  <Override PartName="/ppt/theme/themeOverride14.xml" ContentType="application/vnd.openxmlformats-officedocument.themeOverride+xml"/>
  <Override PartName="/ppt/tags/tag21.xml" ContentType="application/vnd.openxmlformats-officedocument.presentationml.tags+xml"/>
  <Override PartName="/ppt/notesSlides/notesSlide19.xml" ContentType="application/vnd.openxmlformats-officedocument.presentationml.notesSlide+xml"/>
  <Override PartName="/ppt/theme/themeOverride15.xml" ContentType="application/vnd.openxmlformats-officedocument.themeOverride+xml"/>
  <Override PartName="/ppt/tags/tag22.xml" ContentType="application/vnd.openxmlformats-officedocument.presentationml.tags+xml"/>
  <Override PartName="/ppt/notesSlides/notesSlide20.xml" ContentType="application/vnd.openxmlformats-officedocument.presentationml.notesSlide+xml"/>
  <Override PartName="/ppt/theme/themeOverride16.xml" ContentType="application/vnd.openxmlformats-officedocument.themeOverride+xml"/>
  <Override PartName="/ppt/tags/tag23.xml" ContentType="application/vnd.openxmlformats-officedocument.presentationml.tags+xml"/>
  <Override PartName="/ppt/notesSlides/notesSlide21.xml" ContentType="application/vnd.openxmlformats-officedocument.presentationml.notesSlide+xml"/>
  <Override PartName="/ppt/theme/themeOverride17.xml" ContentType="application/vnd.openxmlformats-officedocument.themeOverride+xml"/>
  <Override PartName="/ppt/tags/tag24.xml" ContentType="application/vnd.openxmlformats-officedocument.presentationml.tags+xml"/>
  <Override PartName="/ppt/notesSlides/notesSlide22.xml" ContentType="application/vnd.openxmlformats-officedocument.presentationml.notesSlide+xml"/>
  <Override PartName="/ppt/tags/tag25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18.xml" ContentType="application/vnd.openxmlformats-officedocument.themeOverride+xml"/>
  <Override PartName="/ppt/tags/tag26.xml" ContentType="application/vnd.openxmlformats-officedocument.presentationml.tags+xml"/>
  <Override PartName="/ppt/notesSlides/notesSlide24.xml" ContentType="application/vnd.openxmlformats-officedocument.presentationml.notesSlide+xml"/>
  <Override PartName="/ppt/theme/themeOverride19.xml" ContentType="application/vnd.openxmlformats-officedocument.themeOverride+xml"/>
  <Override PartName="/ppt/tags/tag27.xml" ContentType="application/vnd.openxmlformats-officedocument.presentationml.tags+xml"/>
  <Override PartName="/ppt/notesSlides/notesSlide25.xml" ContentType="application/vnd.openxmlformats-officedocument.presentationml.notesSlide+xml"/>
  <Override PartName="/ppt/theme/themeOverride20.xml" ContentType="application/vnd.openxmlformats-officedocument.themeOverride+xml"/>
  <Override PartName="/ppt/tags/tag28.xml" ContentType="application/vnd.openxmlformats-officedocument.presentationml.tags+xml"/>
  <Override PartName="/ppt/notesSlides/notesSlide26.xml" ContentType="application/vnd.openxmlformats-officedocument.presentationml.notesSlide+xml"/>
  <Override PartName="/ppt/theme/themeOverride21.xml" ContentType="application/vnd.openxmlformats-officedocument.themeOverride+xml"/>
  <Override PartName="/ppt/tags/tag29.xml" ContentType="application/vnd.openxmlformats-officedocument.presentationml.tags+xml"/>
  <Override PartName="/ppt/notesSlides/notesSlide27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1741" r:id="rId2"/>
    <p:sldId id="1800" r:id="rId3"/>
    <p:sldId id="258" r:id="rId4"/>
    <p:sldId id="1796" r:id="rId5"/>
    <p:sldId id="1821" r:id="rId6"/>
    <p:sldId id="1822" r:id="rId7"/>
    <p:sldId id="1823" r:id="rId8"/>
    <p:sldId id="1825" r:id="rId9"/>
    <p:sldId id="1809" r:id="rId10"/>
    <p:sldId id="1799" r:id="rId11"/>
    <p:sldId id="1801" r:id="rId12"/>
    <p:sldId id="1810" r:id="rId13"/>
    <p:sldId id="1804" r:id="rId14"/>
    <p:sldId id="1798" r:id="rId15"/>
    <p:sldId id="1802" r:id="rId16"/>
    <p:sldId id="1797" r:id="rId17"/>
    <p:sldId id="1805" r:id="rId18"/>
    <p:sldId id="1828" r:id="rId19"/>
    <p:sldId id="1808" r:id="rId20"/>
    <p:sldId id="1813" r:id="rId21"/>
    <p:sldId id="1815" r:id="rId22"/>
    <p:sldId id="1819" r:id="rId23"/>
    <p:sldId id="1827" r:id="rId24"/>
    <p:sldId id="1806" r:id="rId25"/>
    <p:sldId id="1817" r:id="rId26"/>
    <p:sldId id="1803" r:id="rId27"/>
    <p:sldId id="1811" r:id="rId28"/>
    <p:sldId id="261" r:id="rId29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lan Zeng" initials="YZ" lastIdx="5" clrIdx="0">
    <p:extLst>
      <p:ext uri="{19B8F6BF-5375-455C-9EA6-DF929625EA0E}">
        <p15:presenceInfo xmlns:p15="http://schemas.microsoft.com/office/powerpoint/2012/main" userId="S::yulan.zeng@islide.cc::5a9eb7df-2328-45df-ab52-efb0cf2cc9d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F00"/>
    <a:srgbClr val="BFBFBF"/>
    <a:srgbClr val="9A9A9A"/>
    <a:srgbClr val="769EC4"/>
    <a:srgbClr val="136CB6"/>
    <a:srgbClr val="025483"/>
    <a:srgbClr val="FFFFFF"/>
    <a:srgbClr val="0060AF"/>
    <a:srgbClr val="091F68"/>
    <a:srgbClr val="002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14" autoAdjust="0"/>
    <p:restoredTop sz="96215" autoAdjust="0"/>
  </p:normalViewPr>
  <p:slideViewPr>
    <p:cSldViewPr snapToGrid="0">
      <p:cViewPr varScale="1">
        <p:scale>
          <a:sx n="70" d="100"/>
          <a:sy n="70" d="100"/>
        </p:scale>
        <p:origin x="422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292"/>
    </p:cViewPr>
  </p:sorterViewPr>
  <p:notesViewPr>
    <p:cSldViewPr snapToGrid="0" showGuides="1">
      <p:cViewPr varScale="1">
        <p:scale>
          <a:sx n="83" d="100"/>
          <a:sy n="83" d="100"/>
        </p:scale>
        <p:origin x="237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2024-09-15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3316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645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656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949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342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130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531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789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3563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8394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25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596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978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0099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7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6901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3393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4716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4219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9546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60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927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147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183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395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893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028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18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98BEBA23-4F19-439F-8192-7A3669318653}"/>
              </a:ext>
            </a:extLst>
          </p:cNvPr>
          <p:cNvGrpSpPr/>
          <p:nvPr userDrawn="1"/>
        </p:nvGrpSpPr>
        <p:grpSpPr>
          <a:xfrm>
            <a:off x="0" y="-5000"/>
            <a:ext cx="12192000" cy="6868000"/>
            <a:chOff x="0" y="56395"/>
            <a:chExt cx="12192000" cy="6868000"/>
          </a:xfrm>
        </p:grpSpPr>
        <p:sp>
          <p:nvSpPr>
            <p:cNvPr id="144" name="íš1iḓê">
              <a:extLst>
                <a:ext uri="{FF2B5EF4-FFF2-40B4-BE49-F238E27FC236}">
                  <a16:creationId xmlns:a16="http://schemas.microsoft.com/office/drawing/2014/main" id="{AEF5EA19-9D4F-4577-995A-1E783B5EAD4C}"/>
                </a:ext>
              </a:extLst>
            </p:cNvPr>
            <p:cNvSpPr/>
            <p:nvPr userDrawn="1"/>
          </p:nvSpPr>
          <p:spPr>
            <a:xfrm>
              <a:off x="0" y="61394"/>
              <a:ext cx="12192000" cy="6858002"/>
            </a:xfrm>
            <a:prstGeom prst="rect">
              <a:avLst/>
            </a:pr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" name="í$ļïḑè">
              <a:extLst>
                <a:ext uri="{FF2B5EF4-FFF2-40B4-BE49-F238E27FC236}">
                  <a16:creationId xmlns:a16="http://schemas.microsoft.com/office/drawing/2014/main" id="{EA47D240-0A19-4B7E-98F2-ECAAB6104A23}"/>
                </a:ext>
              </a:extLst>
            </p:cNvPr>
            <p:cNvSpPr/>
            <p:nvPr userDrawn="1"/>
          </p:nvSpPr>
          <p:spPr>
            <a:xfrm>
              <a:off x="0" y="56395"/>
              <a:ext cx="12192000" cy="6868000"/>
            </a:xfrm>
            <a:prstGeom prst="rect">
              <a:avLst/>
            </a:prstGeom>
            <a:solidFill>
              <a:srgbClr val="025483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1" name="îS1îdê">
            <a:extLst>
              <a:ext uri="{FF2B5EF4-FFF2-40B4-BE49-F238E27FC236}">
                <a16:creationId xmlns:a16="http://schemas.microsoft.com/office/drawing/2014/main" id="{2AE8FF5D-C4A9-462D-99F1-4CD471ADEEC4}"/>
              </a:ext>
            </a:extLst>
          </p:cNvPr>
          <p:cNvSpPr/>
          <p:nvPr userDrawn="1"/>
        </p:nvSpPr>
        <p:spPr bwMode="auto">
          <a:xfrm>
            <a:off x="0" y="-9130"/>
            <a:ext cx="7608665" cy="6876261"/>
          </a:xfrm>
          <a:custGeom>
            <a:avLst/>
            <a:gdLst>
              <a:gd name="connsiteX0" fmla="*/ 31977 w 7608665"/>
              <a:gd name="connsiteY0" fmla="*/ 0 h 6858000"/>
              <a:gd name="connsiteX1" fmla="*/ 6429738 w 7608665"/>
              <a:gd name="connsiteY1" fmla="*/ 0 h 6858000"/>
              <a:gd name="connsiteX2" fmla="*/ 6452909 w 7608665"/>
              <a:gd name="connsiteY2" fmla="*/ 42522 h 6858000"/>
              <a:gd name="connsiteX3" fmla="*/ 7608665 w 7608665"/>
              <a:gd name="connsiteY3" fmla="*/ 1064887 h 6858000"/>
              <a:gd name="connsiteX4" fmla="*/ 7608665 w 7608665"/>
              <a:gd name="connsiteY4" fmla="*/ 5076858 h 6858000"/>
              <a:gd name="connsiteX5" fmla="*/ 7553593 w 7608665"/>
              <a:gd name="connsiteY5" fmla="*/ 5968407 h 6858000"/>
              <a:gd name="connsiteX6" fmla="*/ 7308029 w 7608665"/>
              <a:gd name="connsiteY6" fmla="*/ 6791719 h 6858000"/>
              <a:gd name="connsiteX7" fmla="*/ 7278367 w 7608665"/>
              <a:gd name="connsiteY7" fmla="*/ 6858000 h 6858000"/>
              <a:gd name="connsiteX8" fmla="*/ 0 w 7608665"/>
              <a:gd name="connsiteY8" fmla="*/ 6858000 h 6858000"/>
              <a:gd name="connsiteX9" fmla="*/ 0 w 7608665"/>
              <a:gd name="connsiteY9" fmla="*/ 56296 h 6858000"/>
              <a:gd name="connsiteX10" fmla="*/ 10254 w 7608665"/>
              <a:gd name="connsiteY10" fmla="*/ 402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08665" h="6858000">
                <a:moveTo>
                  <a:pt x="31977" y="0"/>
                </a:moveTo>
                <a:lnTo>
                  <a:pt x="6429738" y="0"/>
                </a:lnTo>
                <a:lnTo>
                  <a:pt x="6452909" y="42522"/>
                </a:lnTo>
                <a:cubicBezTo>
                  <a:pt x="6729237" y="504186"/>
                  <a:pt x="7126787" y="869861"/>
                  <a:pt x="7608665" y="1064887"/>
                </a:cubicBezTo>
                <a:cubicBezTo>
                  <a:pt x="7608665" y="5076858"/>
                  <a:pt x="7608665" y="5076858"/>
                  <a:pt x="7608665" y="5076858"/>
                </a:cubicBezTo>
                <a:cubicBezTo>
                  <a:pt x="7608665" y="5355468"/>
                  <a:pt x="7608665" y="5689799"/>
                  <a:pt x="7553593" y="5968407"/>
                </a:cubicBezTo>
                <a:cubicBezTo>
                  <a:pt x="7498521" y="6260947"/>
                  <a:pt x="7415053" y="6535203"/>
                  <a:pt x="7308029" y="6791719"/>
                </a:cubicBezTo>
                <a:lnTo>
                  <a:pt x="7278367" y="6858000"/>
                </a:lnTo>
                <a:lnTo>
                  <a:pt x="0" y="6858000"/>
                </a:lnTo>
                <a:lnTo>
                  <a:pt x="0" y="56296"/>
                </a:lnTo>
                <a:lnTo>
                  <a:pt x="10254" y="40237"/>
                </a:lnTo>
                <a:close/>
              </a:path>
            </a:pathLst>
          </a:custGeom>
          <a:solidFill>
            <a:schemeClr val="accent3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160" name="íṥlíḑé">
            <a:extLst>
              <a:ext uri="{FF2B5EF4-FFF2-40B4-BE49-F238E27FC236}">
                <a16:creationId xmlns:a16="http://schemas.microsoft.com/office/drawing/2014/main" id="{81827738-36B2-47CD-8FEB-7F78141A78FA}"/>
              </a:ext>
            </a:extLst>
          </p:cNvPr>
          <p:cNvSpPr/>
          <p:nvPr userDrawn="1"/>
        </p:nvSpPr>
        <p:spPr bwMode="auto">
          <a:xfrm>
            <a:off x="0" y="-9130"/>
            <a:ext cx="7419493" cy="6876261"/>
          </a:xfrm>
          <a:custGeom>
            <a:avLst/>
            <a:gdLst>
              <a:gd name="connsiteX0" fmla="*/ 0 w 7419493"/>
              <a:gd name="connsiteY0" fmla="*/ 0 h 6871737"/>
              <a:gd name="connsiteX1" fmla="*/ 6152840 w 7419493"/>
              <a:gd name="connsiteY1" fmla="*/ 0 h 6871737"/>
              <a:gd name="connsiteX2" fmla="*/ 7419493 w 7419493"/>
              <a:gd name="connsiteY2" fmla="*/ 1225880 h 6871737"/>
              <a:gd name="connsiteX3" fmla="*/ 7419493 w 7419493"/>
              <a:gd name="connsiteY3" fmla="*/ 5237852 h 6871737"/>
              <a:gd name="connsiteX4" fmla="*/ 7364421 w 7419493"/>
              <a:gd name="connsiteY4" fmla="*/ 6129401 h 6871737"/>
              <a:gd name="connsiteX5" fmla="*/ 7194633 w 7419493"/>
              <a:gd name="connsiteY5" fmla="*/ 6756989 h 6871737"/>
              <a:gd name="connsiteX6" fmla="*/ 7150207 w 7419493"/>
              <a:gd name="connsiteY6" fmla="*/ 6871737 h 6871737"/>
              <a:gd name="connsiteX7" fmla="*/ 0 w 7419493"/>
              <a:gd name="connsiteY7" fmla="*/ 6871737 h 687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19493" h="6871737">
                <a:moveTo>
                  <a:pt x="0" y="0"/>
                </a:moveTo>
                <a:lnTo>
                  <a:pt x="6152840" y="0"/>
                </a:lnTo>
                <a:cubicBezTo>
                  <a:pt x="6428200" y="557218"/>
                  <a:pt x="6868775" y="1002993"/>
                  <a:pt x="7419493" y="1225880"/>
                </a:cubicBezTo>
                <a:cubicBezTo>
                  <a:pt x="7419493" y="5237852"/>
                  <a:pt x="7419493" y="5237852"/>
                  <a:pt x="7419493" y="5237852"/>
                </a:cubicBezTo>
                <a:cubicBezTo>
                  <a:pt x="7419493" y="5516461"/>
                  <a:pt x="7419493" y="5850792"/>
                  <a:pt x="7364421" y="6129401"/>
                </a:cubicBezTo>
                <a:cubicBezTo>
                  <a:pt x="7323117" y="6348804"/>
                  <a:pt x="7265841" y="6557925"/>
                  <a:pt x="7194633" y="6756989"/>
                </a:cubicBezTo>
                <a:lnTo>
                  <a:pt x="7150207" y="6871737"/>
                </a:lnTo>
                <a:lnTo>
                  <a:pt x="0" y="6871737"/>
                </a:ln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endParaRPr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4E5BCAA-D098-4A9A-8AA3-BD20AB5E8ECC}"/>
              </a:ext>
            </a:extLst>
          </p:cNvPr>
          <p:cNvGrpSpPr/>
          <p:nvPr userDrawn="1"/>
        </p:nvGrpSpPr>
        <p:grpSpPr>
          <a:xfrm>
            <a:off x="8929526" y="390698"/>
            <a:ext cx="2581276" cy="739601"/>
            <a:chOff x="680321" y="462816"/>
            <a:chExt cx="2329579" cy="667483"/>
          </a:xfrm>
        </p:grpSpPr>
        <p:sp>
          <p:nvSpPr>
            <p:cNvPr id="83" name="ïṩlïḑe">
              <a:extLst>
                <a:ext uri="{FF2B5EF4-FFF2-40B4-BE49-F238E27FC236}">
                  <a16:creationId xmlns:a16="http://schemas.microsoft.com/office/drawing/2014/main" id="{1E7C1B88-7D42-43F8-B715-92EB17817578}"/>
                </a:ext>
              </a:extLst>
            </p:cNvPr>
            <p:cNvSpPr/>
            <p:nvPr/>
          </p:nvSpPr>
          <p:spPr bwMode="auto">
            <a:xfrm>
              <a:off x="1402878" y="901196"/>
              <a:ext cx="1522215" cy="101334"/>
            </a:xfrm>
            <a:custGeom>
              <a:avLst/>
              <a:gdLst>
                <a:gd name="T0" fmla="*/ 11 w 410"/>
                <a:gd name="T1" fmla="*/ 14 h 27"/>
                <a:gd name="T2" fmla="*/ 11 w 410"/>
                <a:gd name="T3" fmla="*/ 1 h 27"/>
                <a:gd name="T4" fmla="*/ 8 w 410"/>
                <a:gd name="T5" fmla="*/ 10 h 27"/>
                <a:gd name="T6" fmla="*/ 24 w 410"/>
                <a:gd name="T7" fmla="*/ 22 h 27"/>
                <a:gd name="T8" fmla="*/ 21 w 410"/>
                <a:gd name="T9" fmla="*/ 9 h 27"/>
                <a:gd name="T10" fmla="*/ 40 w 410"/>
                <a:gd name="T11" fmla="*/ 22 h 27"/>
                <a:gd name="T12" fmla="*/ 39 w 410"/>
                <a:gd name="T13" fmla="*/ 19 h 27"/>
                <a:gd name="T14" fmla="*/ 53 w 410"/>
                <a:gd name="T15" fmla="*/ 8 h 27"/>
                <a:gd name="T16" fmla="*/ 55 w 410"/>
                <a:gd name="T17" fmla="*/ 15 h 27"/>
                <a:gd name="T18" fmla="*/ 57 w 410"/>
                <a:gd name="T19" fmla="*/ 22 h 27"/>
                <a:gd name="T20" fmla="*/ 66 w 410"/>
                <a:gd name="T21" fmla="*/ 21 h 27"/>
                <a:gd name="T22" fmla="*/ 99 w 410"/>
                <a:gd name="T23" fmla="*/ 6 h 27"/>
                <a:gd name="T24" fmla="*/ 90 w 410"/>
                <a:gd name="T25" fmla="*/ 6 h 27"/>
                <a:gd name="T26" fmla="*/ 114 w 410"/>
                <a:gd name="T27" fmla="*/ 7 h 27"/>
                <a:gd name="T28" fmla="*/ 115 w 410"/>
                <a:gd name="T29" fmla="*/ 18 h 27"/>
                <a:gd name="T30" fmla="*/ 111 w 410"/>
                <a:gd name="T31" fmla="*/ 8 h 27"/>
                <a:gd name="T32" fmla="*/ 119 w 410"/>
                <a:gd name="T33" fmla="*/ 17 h 27"/>
                <a:gd name="T34" fmla="*/ 127 w 410"/>
                <a:gd name="T35" fmla="*/ 16 h 27"/>
                <a:gd name="T36" fmla="*/ 129 w 410"/>
                <a:gd name="T37" fmla="*/ 10 h 27"/>
                <a:gd name="T38" fmla="*/ 129 w 410"/>
                <a:gd name="T39" fmla="*/ 14 h 27"/>
                <a:gd name="T40" fmla="*/ 132 w 410"/>
                <a:gd name="T41" fmla="*/ 8 h 27"/>
                <a:gd name="T42" fmla="*/ 136 w 410"/>
                <a:gd name="T43" fmla="*/ 17 h 27"/>
                <a:gd name="T44" fmla="*/ 160 w 410"/>
                <a:gd name="T45" fmla="*/ 16 h 27"/>
                <a:gd name="T46" fmla="*/ 156 w 410"/>
                <a:gd name="T47" fmla="*/ 18 h 27"/>
                <a:gd name="T48" fmla="*/ 165 w 410"/>
                <a:gd name="T49" fmla="*/ 6 h 27"/>
                <a:gd name="T50" fmla="*/ 179 w 410"/>
                <a:gd name="T51" fmla="*/ 13 h 27"/>
                <a:gd name="T52" fmla="*/ 180 w 410"/>
                <a:gd name="T53" fmla="*/ 21 h 27"/>
                <a:gd name="T54" fmla="*/ 182 w 410"/>
                <a:gd name="T55" fmla="*/ 11 h 27"/>
                <a:gd name="T56" fmla="*/ 175 w 410"/>
                <a:gd name="T57" fmla="*/ 6 h 27"/>
                <a:gd name="T58" fmla="*/ 200 w 410"/>
                <a:gd name="T59" fmla="*/ 20 h 27"/>
                <a:gd name="T60" fmla="*/ 195 w 410"/>
                <a:gd name="T61" fmla="*/ 8 h 27"/>
                <a:gd name="T62" fmla="*/ 207 w 410"/>
                <a:gd name="T63" fmla="*/ 8 h 27"/>
                <a:gd name="T64" fmla="*/ 209 w 410"/>
                <a:gd name="T65" fmla="*/ 15 h 27"/>
                <a:gd name="T66" fmla="*/ 211 w 410"/>
                <a:gd name="T67" fmla="*/ 22 h 27"/>
                <a:gd name="T68" fmla="*/ 227 w 410"/>
                <a:gd name="T69" fmla="*/ 14 h 27"/>
                <a:gd name="T70" fmla="*/ 244 w 410"/>
                <a:gd name="T71" fmla="*/ 21 h 27"/>
                <a:gd name="T72" fmla="*/ 234 w 410"/>
                <a:gd name="T73" fmla="*/ 6 h 27"/>
                <a:gd name="T74" fmla="*/ 259 w 410"/>
                <a:gd name="T75" fmla="*/ 8 h 27"/>
                <a:gd name="T76" fmla="*/ 254 w 410"/>
                <a:gd name="T77" fmla="*/ 24 h 27"/>
                <a:gd name="T78" fmla="*/ 252 w 410"/>
                <a:gd name="T79" fmla="*/ 19 h 27"/>
                <a:gd name="T80" fmla="*/ 263 w 410"/>
                <a:gd name="T81" fmla="*/ 19 h 27"/>
                <a:gd name="T82" fmla="*/ 276 w 410"/>
                <a:gd name="T83" fmla="*/ 17 h 27"/>
                <a:gd name="T84" fmla="*/ 287 w 410"/>
                <a:gd name="T85" fmla="*/ 18 h 27"/>
                <a:gd name="T86" fmla="*/ 308 w 410"/>
                <a:gd name="T87" fmla="*/ 21 h 27"/>
                <a:gd name="T88" fmla="*/ 296 w 410"/>
                <a:gd name="T89" fmla="*/ 21 h 27"/>
                <a:gd name="T90" fmla="*/ 313 w 410"/>
                <a:gd name="T91" fmla="*/ 21 h 27"/>
                <a:gd name="T92" fmla="*/ 327 w 410"/>
                <a:gd name="T93" fmla="*/ 21 h 27"/>
                <a:gd name="T94" fmla="*/ 337 w 410"/>
                <a:gd name="T95" fmla="*/ 8 h 27"/>
                <a:gd name="T96" fmla="*/ 345 w 410"/>
                <a:gd name="T97" fmla="*/ 19 h 27"/>
                <a:gd name="T98" fmla="*/ 346 w 410"/>
                <a:gd name="T99" fmla="*/ 12 h 27"/>
                <a:gd name="T100" fmla="*/ 361 w 410"/>
                <a:gd name="T101" fmla="*/ 9 h 27"/>
                <a:gd name="T102" fmla="*/ 355 w 410"/>
                <a:gd name="T103" fmla="*/ 8 h 27"/>
                <a:gd name="T104" fmla="*/ 364 w 410"/>
                <a:gd name="T105" fmla="*/ 17 h 27"/>
                <a:gd name="T106" fmla="*/ 370 w 410"/>
                <a:gd name="T107" fmla="*/ 15 h 27"/>
                <a:gd name="T108" fmla="*/ 374 w 410"/>
                <a:gd name="T109" fmla="*/ 10 h 27"/>
                <a:gd name="T110" fmla="*/ 375 w 410"/>
                <a:gd name="T111" fmla="*/ 17 h 27"/>
                <a:gd name="T112" fmla="*/ 381 w 410"/>
                <a:gd name="T113" fmla="*/ 3 h 27"/>
                <a:gd name="T114" fmla="*/ 385 w 410"/>
                <a:gd name="T115" fmla="*/ 6 h 27"/>
                <a:gd name="T116" fmla="*/ 390 w 410"/>
                <a:gd name="T117" fmla="*/ 18 h 27"/>
                <a:gd name="T118" fmla="*/ 401 w 410"/>
                <a:gd name="T1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0" h="27">
                  <a:moveTo>
                    <a:pt x="7" y="22"/>
                  </a:moveTo>
                  <a:cubicBezTo>
                    <a:pt x="6" y="22"/>
                    <a:pt x="4" y="21"/>
                    <a:pt x="3" y="21"/>
                  </a:cubicBezTo>
                  <a:cubicBezTo>
                    <a:pt x="2" y="21"/>
                    <a:pt x="1" y="20"/>
                    <a:pt x="0" y="2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2" y="18"/>
                    <a:pt x="4" y="19"/>
                  </a:cubicBezTo>
                  <a:cubicBezTo>
                    <a:pt x="5" y="19"/>
                    <a:pt x="6" y="19"/>
                    <a:pt x="7" y="19"/>
                  </a:cubicBezTo>
                  <a:cubicBezTo>
                    <a:pt x="8" y="19"/>
                    <a:pt x="9" y="19"/>
                    <a:pt x="10" y="18"/>
                  </a:cubicBezTo>
                  <a:cubicBezTo>
                    <a:pt x="11" y="18"/>
                    <a:pt x="11" y="17"/>
                    <a:pt x="11" y="16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0" y="13"/>
                    <a:pt x="10" y="13"/>
                    <a:pt x="9" y="13"/>
                  </a:cubicBezTo>
                  <a:cubicBezTo>
                    <a:pt x="8" y="13"/>
                    <a:pt x="8" y="12"/>
                    <a:pt x="7" y="12"/>
                  </a:cubicBezTo>
                  <a:cubicBezTo>
                    <a:pt x="7" y="12"/>
                    <a:pt x="6" y="12"/>
                    <a:pt x="5" y="12"/>
                  </a:cubicBezTo>
                  <a:cubicBezTo>
                    <a:pt x="5" y="12"/>
                    <a:pt x="4" y="11"/>
                    <a:pt x="3" y="11"/>
                  </a:cubicBezTo>
                  <a:cubicBezTo>
                    <a:pt x="3" y="11"/>
                    <a:pt x="2" y="11"/>
                    <a:pt x="2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3"/>
                    <a:pt x="2" y="2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1"/>
                    <a:pt x="10" y="1"/>
                    <a:pt x="11" y="1"/>
                  </a:cubicBezTo>
                  <a:cubicBezTo>
                    <a:pt x="12" y="1"/>
                    <a:pt x="13" y="2"/>
                    <a:pt x="13" y="2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2" y="4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6" y="3"/>
                    <a:pt x="5" y="3"/>
                    <a:pt x="5" y="4"/>
                  </a:cubicBezTo>
                  <a:cubicBezTo>
                    <a:pt x="4" y="4"/>
                    <a:pt x="3" y="5"/>
                    <a:pt x="3" y="6"/>
                  </a:cubicBezTo>
                  <a:cubicBezTo>
                    <a:pt x="3" y="7"/>
                    <a:pt x="4" y="8"/>
                    <a:pt x="4" y="8"/>
                  </a:cubicBezTo>
                  <a:cubicBezTo>
                    <a:pt x="4" y="9"/>
                    <a:pt x="5" y="9"/>
                    <a:pt x="6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4" y="13"/>
                    <a:pt x="14" y="14"/>
                    <a:pt x="14" y="15"/>
                  </a:cubicBezTo>
                  <a:cubicBezTo>
                    <a:pt x="14" y="16"/>
                    <a:pt x="14" y="17"/>
                    <a:pt x="14" y="18"/>
                  </a:cubicBezTo>
                  <a:cubicBezTo>
                    <a:pt x="13" y="19"/>
                    <a:pt x="13" y="19"/>
                    <a:pt x="12" y="20"/>
                  </a:cubicBezTo>
                  <a:cubicBezTo>
                    <a:pt x="12" y="20"/>
                    <a:pt x="11" y="21"/>
                    <a:pt x="10" y="21"/>
                  </a:cubicBezTo>
                  <a:cubicBezTo>
                    <a:pt x="9" y="21"/>
                    <a:pt x="8" y="22"/>
                    <a:pt x="7" y="22"/>
                  </a:cubicBezTo>
                  <a:close/>
                  <a:moveTo>
                    <a:pt x="31" y="14"/>
                  </a:moveTo>
                  <a:cubicBezTo>
                    <a:pt x="31" y="16"/>
                    <a:pt x="30" y="18"/>
                    <a:pt x="29" y="20"/>
                  </a:cubicBezTo>
                  <a:cubicBezTo>
                    <a:pt x="28" y="21"/>
                    <a:pt x="26" y="22"/>
                    <a:pt x="24" y="22"/>
                  </a:cubicBezTo>
                  <a:cubicBezTo>
                    <a:pt x="22" y="22"/>
                    <a:pt x="20" y="21"/>
                    <a:pt x="19" y="19"/>
                  </a:cubicBezTo>
                  <a:cubicBezTo>
                    <a:pt x="18" y="18"/>
                    <a:pt x="17" y="16"/>
                    <a:pt x="17" y="14"/>
                  </a:cubicBezTo>
                  <a:cubicBezTo>
                    <a:pt x="17" y="11"/>
                    <a:pt x="18" y="9"/>
                    <a:pt x="19" y="8"/>
                  </a:cubicBezTo>
                  <a:cubicBezTo>
                    <a:pt x="21" y="6"/>
                    <a:pt x="22" y="6"/>
                    <a:pt x="24" y="6"/>
                  </a:cubicBezTo>
                  <a:cubicBezTo>
                    <a:pt x="26" y="6"/>
                    <a:pt x="28" y="6"/>
                    <a:pt x="29" y="8"/>
                  </a:cubicBezTo>
                  <a:cubicBezTo>
                    <a:pt x="30" y="9"/>
                    <a:pt x="31" y="11"/>
                    <a:pt x="31" y="14"/>
                  </a:cubicBezTo>
                  <a:close/>
                  <a:moveTo>
                    <a:pt x="28" y="14"/>
                  </a:moveTo>
                  <a:cubicBezTo>
                    <a:pt x="28" y="12"/>
                    <a:pt x="28" y="10"/>
                    <a:pt x="27" y="9"/>
                  </a:cubicBezTo>
                  <a:cubicBezTo>
                    <a:pt x="27" y="8"/>
                    <a:pt x="26" y="8"/>
                    <a:pt x="24" y="8"/>
                  </a:cubicBezTo>
                  <a:cubicBezTo>
                    <a:pt x="23" y="8"/>
                    <a:pt x="22" y="8"/>
                    <a:pt x="21" y="9"/>
                  </a:cubicBezTo>
                  <a:cubicBezTo>
                    <a:pt x="20" y="10"/>
                    <a:pt x="20" y="12"/>
                    <a:pt x="20" y="14"/>
                  </a:cubicBezTo>
                  <a:cubicBezTo>
                    <a:pt x="20" y="16"/>
                    <a:pt x="20" y="17"/>
                    <a:pt x="21" y="18"/>
                  </a:cubicBezTo>
                  <a:cubicBezTo>
                    <a:pt x="22" y="19"/>
                    <a:pt x="23" y="19"/>
                    <a:pt x="24" y="19"/>
                  </a:cubicBezTo>
                  <a:cubicBezTo>
                    <a:pt x="26" y="19"/>
                    <a:pt x="27" y="19"/>
                    <a:pt x="27" y="18"/>
                  </a:cubicBezTo>
                  <a:cubicBezTo>
                    <a:pt x="28" y="17"/>
                    <a:pt x="28" y="16"/>
                    <a:pt x="28" y="14"/>
                  </a:cubicBezTo>
                  <a:close/>
                  <a:moveTo>
                    <a:pt x="47" y="21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4" y="20"/>
                    <a:pt x="43" y="21"/>
                    <a:pt x="42" y="21"/>
                  </a:cubicBezTo>
                  <a:cubicBezTo>
                    <a:pt x="42" y="21"/>
                    <a:pt x="41" y="22"/>
                    <a:pt x="40" y="22"/>
                  </a:cubicBezTo>
                  <a:cubicBezTo>
                    <a:pt x="39" y="22"/>
                    <a:pt x="39" y="22"/>
                    <a:pt x="38" y="21"/>
                  </a:cubicBezTo>
                  <a:cubicBezTo>
                    <a:pt x="38" y="21"/>
                    <a:pt x="37" y="21"/>
                    <a:pt x="37" y="20"/>
                  </a:cubicBezTo>
                  <a:cubicBezTo>
                    <a:pt x="36" y="20"/>
                    <a:pt x="36" y="19"/>
                    <a:pt x="36" y="19"/>
                  </a:cubicBezTo>
                  <a:cubicBezTo>
                    <a:pt x="35" y="18"/>
                    <a:pt x="35" y="17"/>
                    <a:pt x="35" y="1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6"/>
                    <a:pt x="38" y="17"/>
                  </a:cubicBezTo>
                  <a:cubicBezTo>
                    <a:pt x="38" y="17"/>
                    <a:pt x="38" y="18"/>
                    <a:pt x="38" y="18"/>
                  </a:cubicBezTo>
                  <a:cubicBezTo>
                    <a:pt x="38" y="18"/>
                    <a:pt x="39" y="19"/>
                    <a:pt x="39" y="19"/>
                  </a:cubicBezTo>
                  <a:cubicBezTo>
                    <a:pt x="39" y="19"/>
                    <a:pt x="40" y="19"/>
                    <a:pt x="41" y="19"/>
                  </a:cubicBezTo>
                  <a:cubicBezTo>
                    <a:pt x="41" y="19"/>
                    <a:pt x="42" y="19"/>
                    <a:pt x="43" y="19"/>
                  </a:cubicBezTo>
                  <a:cubicBezTo>
                    <a:pt x="43" y="18"/>
                    <a:pt x="44" y="18"/>
                    <a:pt x="45" y="1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21"/>
                    <a:pt x="47" y="21"/>
                    <a:pt x="47" y="21"/>
                  </a:cubicBezTo>
                  <a:close/>
                  <a:moveTo>
                    <a:pt x="57" y="22"/>
                  </a:moveTo>
                  <a:cubicBezTo>
                    <a:pt x="56" y="22"/>
                    <a:pt x="55" y="21"/>
                    <a:pt x="54" y="20"/>
                  </a:cubicBezTo>
                  <a:cubicBezTo>
                    <a:pt x="53" y="20"/>
                    <a:pt x="53" y="18"/>
                    <a:pt x="53" y="17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6"/>
                    <a:pt x="55" y="17"/>
                    <a:pt x="55" y="17"/>
                  </a:cubicBezTo>
                  <a:cubicBezTo>
                    <a:pt x="55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8" y="19"/>
                    <a:pt x="59" y="19"/>
                    <a:pt x="59" y="19"/>
                  </a:cubicBezTo>
                  <a:cubicBezTo>
                    <a:pt x="59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1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lose/>
                  <a:moveTo>
                    <a:pt x="76" y="21"/>
                  </a:moveTo>
                  <a:cubicBezTo>
                    <a:pt x="73" y="21"/>
                    <a:pt x="73" y="21"/>
                    <a:pt x="73" y="21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1"/>
                    <a:pt x="73" y="11"/>
                  </a:cubicBezTo>
                  <a:cubicBezTo>
                    <a:pt x="73" y="10"/>
                    <a:pt x="73" y="10"/>
                    <a:pt x="73" y="9"/>
                  </a:cubicBezTo>
                  <a:cubicBezTo>
                    <a:pt x="72" y="9"/>
                    <a:pt x="72" y="9"/>
                    <a:pt x="72" y="8"/>
                  </a:cubicBezTo>
                  <a:cubicBezTo>
                    <a:pt x="71" y="8"/>
                    <a:pt x="71" y="8"/>
                    <a:pt x="70" y="8"/>
                  </a:cubicBezTo>
                  <a:cubicBezTo>
                    <a:pt x="70" y="8"/>
                    <a:pt x="69" y="8"/>
                    <a:pt x="68" y="9"/>
                  </a:cubicBezTo>
                  <a:cubicBezTo>
                    <a:pt x="68" y="9"/>
                    <a:pt x="67" y="9"/>
                    <a:pt x="66" y="10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7" y="7"/>
                    <a:pt x="68" y="7"/>
                    <a:pt x="68" y="6"/>
                  </a:cubicBezTo>
                  <a:cubicBezTo>
                    <a:pt x="69" y="6"/>
                    <a:pt x="70" y="6"/>
                    <a:pt x="71" y="6"/>
                  </a:cubicBezTo>
                  <a:cubicBezTo>
                    <a:pt x="72" y="6"/>
                    <a:pt x="73" y="6"/>
                    <a:pt x="74" y="7"/>
                  </a:cubicBezTo>
                  <a:cubicBezTo>
                    <a:pt x="75" y="8"/>
                    <a:pt x="76" y="10"/>
                    <a:pt x="76" y="1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99" y="6"/>
                  </a:moveTo>
                  <a:cubicBezTo>
                    <a:pt x="95" y="21"/>
                    <a:pt x="95" y="21"/>
                    <a:pt x="95" y="21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9" y="6"/>
                    <a:pt x="99" y="6"/>
                    <a:pt x="99" y="6"/>
                  </a:cubicBezTo>
                  <a:close/>
                  <a:moveTo>
                    <a:pt x="110" y="22"/>
                  </a:moveTo>
                  <a:cubicBezTo>
                    <a:pt x="107" y="22"/>
                    <a:pt x="105" y="21"/>
                    <a:pt x="104" y="20"/>
                  </a:cubicBezTo>
                  <a:cubicBezTo>
                    <a:pt x="103" y="18"/>
                    <a:pt x="102" y="16"/>
                    <a:pt x="102" y="14"/>
                  </a:cubicBezTo>
                  <a:cubicBezTo>
                    <a:pt x="102" y="11"/>
                    <a:pt x="103" y="9"/>
                    <a:pt x="104" y="8"/>
                  </a:cubicBezTo>
                  <a:cubicBezTo>
                    <a:pt x="105" y="6"/>
                    <a:pt x="107" y="6"/>
                    <a:pt x="109" y="6"/>
                  </a:cubicBezTo>
                  <a:cubicBezTo>
                    <a:pt x="110" y="6"/>
                    <a:pt x="111" y="6"/>
                    <a:pt x="112" y="6"/>
                  </a:cubicBezTo>
                  <a:cubicBezTo>
                    <a:pt x="112" y="6"/>
                    <a:pt x="113" y="7"/>
                    <a:pt x="114" y="7"/>
                  </a:cubicBezTo>
                  <a:cubicBezTo>
                    <a:pt x="114" y="8"/>
                    <a:pt x="115" y="9"/>
                    <a:pt x="115" y="9"/>
                  </a:cubicBezTo>
                  <a:cubicBezTo>
                    <a:pt x="115" y="10"/>
                    <a:pt x="115" y="11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6"/>
                    <a:pt x="105" y="17"/>
                    <a:pt x="106" y="18"/>
                  </a:cubicBezTo>
                  <a:cubicBezTo>
                    <a:pt x="107" y="19"/>
                    <a:pt x="108" y="19"/>
                    <a:pt x="110" y="19"/>
                  </a:cubicBezTo>
                  <a:cubicBezTo>
                    <a:pt x="110" y="19"/>
                    <a:pt x="111" y="19"/>
                    <a:pt x="111" y="19"/>
                  </a:cubicBezTo>
                  <a:cubicBezTo>
                    <a:pt x="112" y="19"/>
                    <a:pt x="112" y="19"/>
                    <a:pt x="113" y="19"/>
                  </a:cubicBezTo>
                  <a:cubicBezTo>
                    <a:pt x="113" y="18"/>
                    <a:pt x="114" y="18"/>
                    <a:pt x="114" y="18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0"/>
                    <a:pt x="114" y="21"/>
                    <a:pt x="114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1"/>
                    <a:pt x="112" y="21"/>
                    <a:pt x="111" y="21"/>
                  </a:cubicBezTo>
                  <a:cubicBezTo>
                    <a:pt x="111" y="22"/>
                    <a:pt x="110" y="22"/>
                    <a:pt x="110" y="22"/>
                  </a:cubicBezTo>
                  <a:close/>
                  <a:moveTo>
                    <a:pt x="113" y="12"/>
                  </a:moveTo>
                  <a:cubicBezTo>
                    <a:pt x="113" y="11"/>
                    <a:pt x="113" y="11"/>
                    <a:pt x="113" y="10"/>
                  </a:cubicBezTo>
                  <a:cubicBezTo>
                    <a:pt x="112" y="10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0" y="8"/>
                    <a:pt x="110" y="8"/>
                    <a:pt x="109" y="8"/>
                  </a:cubicBezTo>
                  <a:cubicBezTo>
                    <a:pt x="108" y="8"/>
                    <a:pt x="108" y="8"/>
                    <a:pt x="107" y="8"/>
                  </a:cubicBezTo>
                  <a:cubicBezTo>
                    <a:pt x="107" y="8"/>
                    <a:pt x="106" y="9"/>
                    <a:pt x="106" y="9"/>
                  </a:cubicBezTo>
                  <a:cubicBezTo>
                    <a:pt x="106" y="9"/>
                    <a:pt x="105" y="10"/>
                    <a:pt x="105" y="10"/>
                  </a:cubicBezTo>
                  <a:cubicBezTo>
                    <a:pt x="105" y="11"/>
                    <a:pt x="105" y="11"/>
                    <a:pt x="105" y="12"/>
                  </a:cubicBezTo>
                  <a:cubicBezTo>
                    <a:pt x="113" y="12"/>
                    <a:pt x="113" y="12"/>
                    <a:pt x="113" y="12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1"/>
                    <a:pt x="121" y="21"/>
                  </a:cubicBezTo>
                  <a:cubicBezTo>
                    <a:pt x="120" y="21"/>
                    <a:pt x="119" y="21"/>
                    <a:pt x="119" y="20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8"/>
                    <a:pt x="119" y="18"/>
                    <a:pt x="120" y="18"/>
                  </a:cubicBezTo>
                  <a:cubicBezTo>
                    <a:pt x="120" y="18"/>
                    <a:pt x="120" y="18"/>
                    <a:pt x="121" y="19"/>
                  </a:cubicBezTo>
                  <a:cubicBezTo>
                    <a:pt x="121" y="19"/>
                    <a:pt x="122" y="19"/>
                    <a:pt x="122" y="19"/>
                  </a:cubicBezTo>
                  <a:cubicBezTo>
                    <a:pt x="123" y="19"/>
                    <a:pt x="123" y="19"/>
                    <a:pt x="124" y="19"/>
                  </a:cubicBezTo>
                  <a:cubicBezTo>
                    <a:pt x="124" y="19"/>
                    <a:pt x="125" y="19"/>
                    <a:pt x="125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6" y="19"/>
                    <a:pt x="127" y="18"/>
                    <a:pt x="127" y="18"/>
                  </a:cubicBezTo>
                  <a:cubicBezTo>
                    <a:pt x="127" y="18"/>
                    <a:pt x="127" y="18"/>
                    <a:pt x="127" y="17"/>
                  </a:cubicBezTo>
                  <a:cubicBezTo>
                    <a:pt x="127" y="17"/>
                    <a:pt x="127" y="16"/>
                    <a:pt x="127" y="16"/>
                  </a:cubicBezTo>
                  <a:cubicBezTo>
                    <a:pt x="126" y="16"/>
                    <a:pt x="126" y="15"/>
                    <a:pt x="125" y="15"/>
                  </a:cubicBezTo>
                  <a:cubicBezTo>
                    <a:pt x="124" y="15"/>
                    <a:pt x="124" y="15"/>
                    <a:pt x="123" y="15"/>
                  </a:cubicBezTo>
                  <a:cubicBezTo>
                    <a:pt x="123" y="15"/>
                    <a:pt x="122" y="15"/>
                    <a:pt x="122" y="14"/>
                  </a:cubicBezTo>
                  <a:cubicBezTo>
                    <a:pt x="121" y="14"/>
                    <a:pt x="120" y="14"/>
                    <a:pt x="119" y="13"/>
                  </a:cubicBezTo>
                  <a:cubicBezTo>
                    <a:pt x="119" y="12"/>
                    <a:pt x="119" y="11"/>
                    <a:pt x="119" y="10"/>
                  </a:cubicBezTo>
                  <a:cubicBezTo>
                    <a:pt x="119" y="9"/>
                    <a:pt x="119" y="8"/>
                    <a:pt x="120" y="7"/>
                  </a:cubicBezTo>
                  <a:cubicBezTo>
                    <a:pt x="121" y="6"/>
                    <a:pt x="123" y="6"/>
                    <a:pt x="124" y="6"/>
                  </a:cubicBezTo>
                  <a:cubicBezTo>
                    <a:pt x="125" y="6"/>
                    <a:pt x="126" y="6"/>
                    <a:pt x="127" y="6"/>
                  </a:cubicBezTo>
                  <a:cubicBezTo>
                    <a:pt x="128" y="6"/>
                    <a:pt x="128" y="6"/>
                    <a:pt x="129" y="7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8" y="9"/>
                    <a:pt x="128" y="9"/>
                    <a:pt x="127" y="8"/>
                  </a:cubicBezTo>
                  <a:cubicBezTo>
                    <a:pt x="126" y="8"/>
                    <a:pt x="125" y="8"/>
                    <a:pt x="124" y="8"/>
                  </a:cubicBezTo>
                  <a:cubicBezTo>
                    <a:pt x="123" y="8"/>
                    <a:pt x="123" y="8"/>
                    <a:pt x="122" y="8"/>
                  </a:cubicBezTo>
                  <a:cubicBezTo>
                    <a:pt x="122" y="9"/>
                    <a:pt x="121" y="9"/>
                    <a:pt x="121" y="10"/>
                  </a:cubicBezTo>
                  <a:cubicBezTo>
                    <a:pt x="121" y="11"/>
                    <a:pt x="121" y="11"/>
                    <a:pt x="122" y="11"/>
                  </a:cubicBezTo>
                  <a:cubicBezTo>
                    <a:pt x="122" y="12"/>
                    <a:pt x="123" y="12"/>
                    <a:pt x="123" y="12"/>
                  </a:cubicBezTo>
                  <a:cubicBezTo>
                    <a:pt x="124" y="12"/>
                    <a:pt x="124" y="12"/>
                    <a:pt x="125" y="12"/>
                  </a:cubicBezTo>
                  <a:cubicBezTo>
                    <a:pt x="125" y="13"/>
                    <a:pt x="126" y="13"/>
                    <a:pt x="126" y="13"/>
                  </a:cubicBezTo>
                  <a:cubicBezTo>
                    <a:pt x="127" y="13"/>
                    <a:pt x="128" y="14"/>
                    <a:pt x="129" y="14"/>
                  </a:cubicBezTo>
                  <a:cubicBezTo>
                    <a:pt x="129" y="15"/>
                    <a:pt x="130" y="16"/>
                    <a:pt x="130" y="17"/>
                  </a:cubicBezTo>
                  <a:cubicBezTo>
                    <a:pt x="130" y="17"/>
                    <a:pt x="129" y="18"/>
                    <a:pt x="129" y="19"/>
                  </a:cubicBezTo>
                  <a:cubicBezTo>
                    <a:pt x="129" y="19"/>
                    <a:pt x="129" y="20"/>
                    <a:pt x="128" y="20"/>
                  </a:cubicBezTo>
                  <a:cubicBezTo>
                    <a:pt x="128" y="21"/>
                    <a:pt x="127" y="21"/>
                    <a:pt x="126" y="21"/>
                  </a:cubicBezTo>
                  <a:cubicBezTo>
                    <a:pt x="126" y="21"/>
                    <a:pt x="125" y="22"/>
                    <a:pt x="124" y="22"/>
                  </a:cubicBezTo>
                  <a:close/>
                  <a:moveTo>
                    <a:pt x="138" y="22"/>
                  </a:moveTo>
                  <a:cubicBezTo>
                    <a:pt x="137" y="22"/>
                    <a:pt x="136" y="21"/>
                    <a:pt x="135" y="20"/>
                  </a:cubicBezTo>
                  <a:cubicBezTo>
                    <a:pt x="134" y="20"/>
                    <a:pt x="134" y="18"/>
                    <a:pt x="134" y="1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2"/>
                    <a:pt x="134" y="2"/>
                    <a:pt x="134" y="2"/>
                  </a:cubicBezTo>
                  <a:cubicBezTo>
                    <a:pt x="136" y="2"/>
                    <a:pt x="136" y="2"/>
                    <a:pt x="136" y="2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6" y="15"/>
                    <a:pt x="136" y="15"/>
                    <a:pt x="136" y="15"/>
                  </a:cubicBezTo>
                  <a:cubicBezTo>
                    <a:pt x="136" y="16"/>
                    <a:pt x="136" y="17"/>
                    <a:pt x="136" y="17"/>
                  </a:cubicBezTo>
                  <a:cubicBezTo>
                    <a:pt x="137" y="18"/>
                    <a:pt x="137" y="18"/>
                    <a:pt x="137" y="18"/>
                  </a:cubicBezTo>
                  <a:cubicBezTo>
                    <a:pt x="137" y="19"/>
                    <a:pt x="137" y="19"/>
                    <a:pt x="138" y="19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9"/>
                    <a:pt x="140" y="19"/>
                    <a:pt x="140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0" y="21"/>
                    <a:pt x="140" y="21"/>
                  </a:cubicBezTo>
                  <a:cubicBezTo>
                    <a:pt x="139" y="21"/>
                    <a:pt x="139" y="22"/>
                    <a:pt x="138" y="22"/>
                  </a:cubicBezTo>
                  <a:close/>
                  <a:moveTo>
                    <a:pt x="160" y="16"/>
                  </a:moveTo>
                  <a:cubicBezTo>
                    <a:pt x="160" y="18"/>
                    <a:pt x="159" y="19"/>
                    <a:pt x="158" y="20"/>
                  </a:cubicBezTo>
                  <a:cubicBezTo>
                    <a:pt x="157" y="21"/>
                    <a:pt x="155" y="22"/>
                    <a:pt x="154" y="22"/>
                  </a:cubicBezTo>
                  <a:cubicBezTo>
                    <a:pt x="153" y="22"/>
                    <a:pt x="153" y="21"/>
                    <a:pt x="152" y="21"/>
                  </a:cubicBezTo>
                  <a:cubicBezTo>
                    <a:pt x="151" y="21"/>
                    <a:pt x="151" y="21"/>
                    <a:pt x="150" y="21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1" y="19"/>
                    <a:pt x="151" y="19"/>
                    <a:pt x="152" y="19"/>
                  </a:cubicBezTo>
                  <a:cubicBezTo>
                    <a:pt x="152" y="19"/>
                    <a:pt x="153" y="19"/>
                    <a:pt x="153" y="19"/>
                  </a:cubicBezTo>
                  <a:cubicBezTo>
                    <a:pt x="154" y="19"/>
                    <a:pt x="155" y="19"/>
                    <a:pt x="155" y="19"/>
                  </a:cubicBezTo>
                  <a:cubicBezTo>
                    <a:pt x="156" y="19"/>
                    <a:pt x="156" y="18"/>
                    <a:pt x="156" y="18"/>
                  </a:cubicBezTo>
                  <a:cubicBezTo>
                    <a:pt x="157" y="18"/>
                    <a:pt x="157" y="17"/>
                    <a:pt x="157" y="17"/>
                  </a:cubicBezTo>
                  <a:cubicBezTo>
                    <a:pt x="157" y="16"/>
                    <a:pt x="157" y="16"/>
                    <a:pt x="157" y="15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6"/>
                    <a:pt x="160" y="16"/>
                    <a:pt x="160" y="16"/>
                  </a:cubicBezTo>
                  <a:close/>
                  <a:moveTo>
                    <a:pt x="168" y="21"/>
                  </a:moveTo>
                  <a:cubicBezTo>
                    <a:pt x="165" y="21"/>
                    <a:pt x="165" y="21"/>
                    <a:pt x="165" y="21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8" y="21"/>
                    <a:pt x="168" y="21"/>
                    <a:pt x="168" y="21"/>
                  </a:cubicBezTo>
                  <a:close/>
                  <a:moveTo>
                    <a:pt x="168" y="3"/>
                  </a:moveTo>
                  <a:cubicBezTo>
                    <a:pt x="165" y="3"/>
                    <a:pt x="165" y="3"/>
                    <a:pt x="165" y="3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8" y="1"/>
                    <a:pt x="168" y="1"/>
                    <a:pt x="168" y="1"/>
                  </a:cubicBezTo>
                  <a:cubicBezTo>
                    <a:pt x="168" y="3"/>
                    <a:pt x="168" y="3"/>
                    <a:pt x="168" y="3"/>
                  </a:cubicBezTo>
                  <a:close/>
                  <a:moveTo>
                    <a:pt x="182" y="17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1" y="13"/>
                    <a:pt x="180" y="13"/>
                    <a:pt x="179" y="13"/>
                  </a:cubicBezTo>
                  <a:cubicBezTo>
                    <a:pt x="178" y="14"/>
                    <a:pt x="178" y="14"/>
                    <a:pt x="177" y="14"/>
                  </a:cubicBezTo>
                  <a:cubicBezTo>
                    <a:pt x="176" y="14"/>
                    <a:pt x="176" y="14"/>
                    <a:pt x="175" y="15"/>
                  </a:cubicBezTo>
                  <a:cubicBezTo>
                    <a:pt x="175" y="15"/>
                    <a:pt x="175" y="16"/>
                    <a:pt x="175" y="17"/>
                  </a:cubicBezTo>
                  <a:cubicBezTo>
                    <a:pt x="175" y="18"/>
                    <a:pt x="175" y="18"/>
                    <a:pt x="175" y="19"/>
                  </a:cubicBezTo>
                  <a:cubicBezTo>
                    <a:pt x="176" y="19"/>
                    <a:pt x="177" y="19"/>
                    <a:pt x="178" y="19"/>
                  </a:cubicBezTo>
                  <a:cubicBezTo>
                    <a:pt x="178" y="19"/>
                    <a:pt x="179" y="19"/>
                    <a:pt x="180" y="19"/>
                  </a:cubicBezTo>
                  <a:cubicBezTo>
                    <a:pt x="180" y="18"/>
                    <a:pt x="181" y="18"/>
                    <a:pt x="182" y="17"/>
                  </a:cubicBezTo>
                  <a:close/>
                  <a:moveTo>
                    <a:pt x="182" y="20"/>
                  </a:moveTo>
                  <a:cubicBezTo>
                    <a:pt x="181" y="20"/>
                    <a:pt x="181" y="20"/>
                    <a:pt x="181" y="20"/>
                  </a:cubicBezTo>
                  <a:cubicBezTo>
                    <a:pt x="180" y="21"/>
                    <a:pt x="180" y="21"/>
                    <a:pt x="180" y="21"/>
                  </a:cubicBezTo>
                  <a:cubicBezTo>
                    <a:pt x="179" y="21"/>
                    <a:pt x="179" y="21"/>
                    <a:pt x="178" y="21"/>
                  </a:cubicBezTo>
                  <a:cubicBezTo>
                    <a:pt x="178" y="22"/>
                    <a:pt x="177" y="22"/>
                    <a:pt x="177" y="22"/>
                  </a:cubicBezTo>
                  <a:cubicBezTo>
                    <a:pt x="176" y="22"/>
                    <a:pt x="176" y="22"/>
                    <a:pt x="175" y="21"/>
                  </a:cubicBezTo>
                  <a:cubicBezTo>
                    <a:pt x="174" y="21"/>
                    <a:pt x="174" y="21"/>
                    <a:pt x="173" y="20"/>
                  </a:cubicBezTo>
                  <a:cubicBezTo>
                    <a:pt x="173" y="20"/>
                    <a:pt x="173" y="19"/>
                    <a:pt x="172" y="19"/>
                  </a:cubicBezTo>
                  <a:cubicBezTo>
                    <a:pt x="172" y="18"/>
                    <a:pt x="172" y="17"/>
                    <a:pt x="172" y="17"/>
                  </a:cubicBezTo>
                  <a:cubicBezTo>
                    <a:pt x="172" y="16"/>
                    <a:pt x="172" y="15"/>
                    <a:pt x="173" y="14"/>
                  </a:cubicBezTo>
                  <a:cubicBezTo>
                    <a:pt x="173" y="13"/>
                    <a:pt x="174" y="13"/>
                    <a:pt x="175" y="12"/>
                  </a:cubicBezTo>
                  <a:cubicBezTo>
                    <a:pt x="176" y="12"/>
                    <a:pt x="177" y="12"/>
                    <a:pt x="178" y="12"/>
                  </a:cubicBezTo>
                  <a:cubicBezTo>
                    <a:pt x="179" y="11"/>
                    <a:pt x="180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ubicBezTo>
                    <a:pt x="182" y="10"/>
                    <a:pt x="182" y="10"/>
                    <a:pt x="181" y="9"/>
                  </a:cubicBezTo>
                  <a:cubicBezTo>
                    <a:pt x="181" y="9"/>
                    <a:pt x="181" y="9"/>
                    <a:pt x="181" y="8"/>
                  </a:cubicBezTo>
                  <a:cubicBezTo>
                    <a:pt x="180" y="8"/>
                    <a:pt x="180" y="8"/>
                    <a:pt x="179" y="8"/>
                  </a:cubicBezTo>
                  <a:cubicBezTo>
                    <a:pt x="179" y="8"/>
                    <a:pt x="178" y="8"/>
                    <a:pt x="178" y="8"/>
                  </a:cubicBezTo>
                  <a:cubicBezTo>
                    <a:pt x="177" y="8"/>
                    <a:pt x="177" y="8"/>
                    <a:pt x="176" y="8"/>
                  </a:cubicBezTo>
                  <a:cubicBezTo>
                    <a:pt x="175" y="8"/>
                    <a:pt x="174" y="9"/>
                    <a:pt x="174" y="9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5" y="6"/>
                  </a:cubicBezTo>
                  <a:cubicBezTo>
                    <a:pt x="176" y="6"/>
                    <a:pt x="177" y="6"/>
                    <a:pt x="178" y="6"/>
                  </a:cubicBezTo>
                  <a:cubicBezTo>
                    <a:pt x="179" y="6"/>
                    <a:pt x="180" y="6"/>
                    <a:pt x="181" y="6"/>
                  </a:cubicBezTo>
                  <a:cubicBezTo>
                    <a:pt x="181" y="6"/>
                    <a:pt x="182" y="6"/>
                    <a:pt x="183" y="7"/>
                  </a:cubicBezTo>
                  <a:cubicBezTo>
                    <a:pt x="183" y="7"/>
                    <a:pt x="184" y="8"/>
                    <a:pt x="184" y="8"/>
                  </a:cubicBezTo>
                  <a:cubicBezTo>
                    <a:pt x="184" y="9"/>
                    <a:pt x="184" y="10"/>
                    <a:pt x="184" y="1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2" y="21"/>
                    <a:pt x="182" y="21"/>
                    <a:pt x="182" y="21"/>
                  </a:cubicBezTo>
                  <a:cubicBezTo>
                    <a:pt x="182" y="20"/>
                    <a:pt x="182" y="20"/>
                    <a:pt x="182" y="20"/>
                  </a:cubicBezTo>
                  <a:close/>
                  <a:moveTo>
                    <a:pt x="202" y="14"/>
                  </a:moveTo>
                  <a:cubicBezTo>
                    <a:pt x="202" y="16"/>
                    <a:pt x="201" y="18"/>
                    <a:pt x="200" y="20"/>
                  </a:cubicBezTo>
                  <a:cubicBezTo>
                    <a:pt x="199" y="21"/>
                    <a:pt x="197" y="22"/>
                    <a:pt x="195" y="22"/>
                  </a:cubicBezTo>
                  <a:cubicBezTo>
                    <a:pt x="193" y="22"/>
                    <a:pt x="191" y="21"/>
                    <a:pt x="190" y="19"/>
                  </a:cubicBezTo>
                  <a:cubicBezTo>
                    <a:pt x="189" y="18"/>
                    <a:pt x="188" y="16"/>
                    <a:pt x="188" y="14"/>
                  </a:cubicBezTo>
                  <a:cubicBezTo>
                    <a:pt x="188" y="11"/>
                    <a:pt x="189" y="9"/>
                    <a:pt x="190" y="8"/>
                  </a:cubicBezTo>
                  <a:cubicBezTo>
                    <a:pt x="192" y="6"/>
                    <a:pt x="193" y="6"/>
                    <a:pt x="195" y="6"/>
                  </a:cubicBezTo>
                  <a:cubicBezTo>
                    <a:pt x="197" y="6"/>
                    <a:pt x="199" y="6"/>
                    <a:pt x="200" y="8"/>
                  </a:cubicBezTo>
                  <a:cubicBezTo>
                    <a:pt x="201" y="9"/>
                    <a:pt x="202" y="11"/>
                    <a:pt x="202" y="14"/>
                  </a:cubicBezTo>
                  <a:close/>
                  <a:moveTo>
                    <a:pt x="199" y="14"/>
                  </a:moveTo>
                  <a:cubicBezTo>
                    <a:pt x="199" y="12"/>
                    <a:pt x="199" y="10"/>
                    <a:pt x="198" y="9"/>
                  </a:cubicBezTo>
                  <a:cubicBezTo>
                    <a:pt x="198" y="8"/>
                    <a:pt x="197" y="8"/>
                    <a:pt x="195" y="8"/>
                  </a:cubicBezTo>
                  <a:cubicBezTo>
                    <a:pt x="194" y="8"/>
                    <a:pt x="193" y="8"/>
                    <a:pt x="192" y="9"/>
                  </a:cubicBezTo>
                  <a:cubicBezTo>
                    <a:pt x="191" y="10"/>
                    <a:pt x="191" y="12"/>
                    <a:pt x="191" y="14"/>
                  </a:cubicBezTo>
                  <a:cubicBezTo>
                    <a:pt x="191" y="16"/>
                    <a:pt x="191" y="17"/>
                    <a:pt x="192" y="18"/>
                  </a:cubicBezTo>
                  <a:cubicBezTo>
                    <a:pt x="193" y="19"/>
                    <a:pt x="194" y="19"/>
                    <a:pt x="195" y="19"/>
                  </a:cubicBezTo>
                  <a:cubicBezTo>
                    <a:pt x="197" y="19"/>
                    <a:pt x="198" y="19"/>
                    <a:pt x="198" y="18"/>
                  </a:cubicBezTo>
                  <a:cubicBezTo>
                    <a:pt x="199" y="17"/>
                    <a:pt x="199" y="16"/>
                    <a:pt x="199" y="14"/>
                  </a:cubicBezTo>
                  <a:close/>
                  <a:moveTo>
                    <a:pt x="211" y="22"/>
                  </a:moveTo>
                  <a:cubicBezTo>
                    <a:pt x="210" y="22"/>
                    <a:pt x="208" y="21"/>
                    <a:pt x="208" y="20"/>
                  </a:cubicBezTo>
                  <a:cubicBezTo>
                    <a:pt x="207" y="20"/>
                    <a:pt x="207" y="18"/>
                    <a:pt x="207" y="17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9" y="2"/>
                    <a:pt x="209" y="2"/>
                    <a:pt x="209" y="2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14" y="6"/>
                    <a:pt x="214" y="6"/>
                    <a:pt x="214" y="6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09" y="8"/>
                    <a:pt x="209" y="8"/>
                    <a:pt x="209" y="8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9" y="16"/>
                    <a:pt x="209" y="17"/>
                    <a:pt x="209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10" y="19"/>
                    <a:pt x="210" y="19"/>
                    <a:pt x="210" y="19"/>
                  </a:cubicBezTo>
                  <a:cubicBezTo>
                    <a:pt x="211" y="19"/>
                    <a:pt x="211" y="19"/>
                    <a:pt x="212" y="19"/>
                  </a:cubicBezTo>
                  <a:cubicBezTo>
                    <a:pt x="212" y="19"/>
                    <a:pt x="212" y="19"/>
                    <a:pt x="213" y="19"/>
                  </a:cubicBezTo>
                  <a:cubicBezTo>
                    <a:pt x="213" y="19"/>
                    <a:pt x="213" y="19"/>
                    <a:pt x="214" y="19"/>
                  </a:cubicBezTo>
                  <a:cubicBezTo>
                    <a:pt x="214" y="19"/>
                    <a:pt x="214" y="19"/>
                    <a:pt x="214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1"/>
                    <a:pt x="213" y="21"/>
                    <a:pt x="212" y="21"/>
                  </a:cubicBezTo>
                  <a:cubicBezTo>
                    <a:pt x="212" y="21"/>
                    <a:pt x="211" y="22"/>
                    <a:pt x="211" y="22"/>
                  </a:cubicBezTo>
                  <a:close/>
                  <a:moveTo>
                    <a:pt x="230" y="14"/>
                  </a:moveTo>
                  <a:cubicBezTo>
                    <a:pt x="230" y="16"/>
                    <a:pt x="229" y="18"/>
                    <a:pt x="228" y="20"/>
                  </a:cubicBezTo>
                  <a:cubicBezTo>
                    <a:pt x="227" y="21"/>
                    <a:pt x="225" y="22"/>
                    <a:pt x="223" y="22"/>
                  </a:cubicBezTo>
                  <a:cubicBezTo>
                    <a:pt x="221" y="22"/>
                    <a:pt x="219" y="21"/>
                    <a:pt x="218" y="19"/>
                  </a:cubicBezTo>
                  <a:cubicBezTo>
                    <a:pt x="217" y="18"/>
                    <a:pt x="216" y="16"/>
                    <a:pt x="216" y="14"/>
                  </a:cubicBezTo>
                  <a:cubicBezTo>
                    <a:pt x="216" y="11"/>
                    <a:pt x="217" y="9"/>
                    <a:pt x="218" y="8"/>
                  </a:cubicBezTo>
                  <a:cubicBezTo>
                    <a:pt x="219" y="6"/>
                    <a:pt x="221" y="6"/>
                    <a:pt x="223" y="6"/>
                  </a:cubicBezTo>
                  <a:cubicBezTo>
                    <a:pt x="225" y="6"/>
                    <a:pt x="227" y="6"/>
                    <a:pt x="228" y="8"/>
                  </a:cubicBezTo>
                  <a:cubicBezTo>
                    <a:pt x="229" y="9"/>
                    <a:pt x="230" y="11"/>
                    <a:pt x="230" y="14"/>
                  </a:cubicBezTo>
                  <a:close/>
                  <a:moveTo>
                    <a:pt x="227" y="14"/>
                  </a:moveTo>
                  <a:cubicBezTo>
                    <a:pt x="227" y="12"/>
                    <a:pt x="227" y="10"/>
                    <a:pt x="226" y="9"/>
                  </a:cubicBezTo>
                  <a:cubicBezTo>
                    <a:pt x="225" y="8"/>
                    <a:pt x="224" y="8"/>
                    <a:pt x="223" y="8"/>
                  </a:cubicBezTo>
                  <a:cubicBezTo>
                    <a:pt x="222" y="8"/>
                    <a:pt x="221" y="8"/>
                    <a:pt x="220" y="9"/>
                  </a:cubicBezTo>
                  <a:cubicBezTo>
                    <a:pt x="219" y="10"/>
                    <a:pt x="219" y="12"/>
                    <a:pt x="219" y="14"/>
                  </a:cubicBezTo>
                  <a:cubicBezTo>
                    <a:pt x="219" y="16"/>
                    <a:pt x="219" y="17"/>
                    <a:pt x="220" y="18"/>
                  </a:cubicBezTo>
                  <a:cubicBezTo>
                    <a:pt x="221" y="19"/>
                    <a:pt x="222" y="19"/>
                    <a:pt x="223" y="19"/>
                  </a:cubicBezTo>
                  <a:cubicBezTo>
                    <a:pt x="224" y="19"/>
                    <a:pt x="225" y="19"/>
                    <a:pt x="226" y="18"/>
                  </a:cubicBezTo>
                  <a:cubicBezTo>
                    <a:pt x="227" y="17"/>
                    <a:pt x="227" y="16"/>
                    <a:pt x="227" y="14"/>
                  </a:cubicBezTo>
                  <a:close/>
                  <a:moveTo>
                    <a:pt x="246" y="21"/>
                  </a:moveTo>
                  <a:cubicBezTo>
                    <a:pt x="244" y="21"/>
                    <a:pt x="244" y="21"/>
                    <a:pt x="244" y="21"/>
                  </a:cubicBezTo>
                  <a:cubicBezTo>
                    <a:pt x="244" y="13"/>
                    <a:pt x="244" y="13"/>
                    <a:pt x="244" y="13"/>
                  </a:cubicBezTo>
                  <a:cubicBezTo>
                    <a:pt x="244" y="12"/>
                    <a:pt x="244" y="11"/>
                    <a:pt x="244" y="11"/>
                  </a:cubicBezTo>
                  <a:cubicBezTo>
                    <a:pt x="243" y="10"/>
                    <a:pt x="243" y="10"/>
                    <a:pt x="243" y="9"/>
                  </a:cubicBezTo>
                  <a:cubicBezTo>
                    <a:pt x="243" y="9"/>
                    <a:pt x="243" y="9"/>
                    <a:pt x="242" y="8"/>
                  </a:cubicBezTo>
                  <a:cubicBezTo>
                    <a:pt x="242" y="8"/>
                    <a:pt x="241" y="8"/>
                    <a:pt x="241" y="8"/>
                  </a:cubicBezTo>
                  <a:cubicBezTo>
                    <a:pt x="240" y="8"/>
                    <a:pt x="239" y="8"/>
                    <a:pt x="239" y="9"/>
                  </a:cubicBezTo>
                  <a:cubicBezTo>
                    <a:pt x="238" y="9"/>
                    <a:pt x="237" y="9"/>
                    <a:pt x="237" y="10"/>
                  </a:cubicBezTo>
                  <a:cubicBezTo>
                    <a:pt x="237" y="21"/>
                    <a:pt x="237" y="21"/>
                    <a:pt x="237" y="21"/>
                  </a:cubicBezTo>
                  <a:cubicBezTo>
                    <a:pt x="234" y="21"/>
                    <a:pt x="234" y="21"/>
                    <a:pt x="234" y="21"/>
                  </a:cubicBezTo>
                  <a:cubicBezTo>
                    <a:pt x="234" y="6"/>
                    <a:pt x="234" y="6"/>
                    <a:pt x="234" y="6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8" y="7"/>
                    <a:pt x="238" y="7"/>
                    <a:pt x="239" y="6"/>
                  </a:cubicBezTo>
                  <a:cubicBezTo>
                    <a:pt x="240" y="6"/>
                    <a:pt x="241" y="6"/>
                    <a:pt x="241" y="6"/>
                  </a:cubicBezTo>
                  <a:cubicBezTo>
                    <a:pt x="243" y="6"/>
                    <a:pt x="244" y="6"/>
                    <a:pt x="245" y="7"/>
                  </a:cubicBezTo>
                  <a:cubicBezTo>
                    <a:pt x="246" y="8"/>
                    <a:pt x="246" y="10"/>
                    <a:pt x="246" y="11"/>
                  </a:cubicBezTo>
                  <a:cubicBezTo>
                    <a:pt x="246" y="21"/>
                    <a:pt x="246" y="21"/>
                    <a:pt x="246" y="21"/>
                  </a:cubicBezTo>
                  <a:close/>
                  <a:moveTo>
                    <a:pt x="261" y="17"/>
                  </a:moveTo>
                  <a:cubicBezTo>
                    <a:pt x="261" y="9"/>
                    <a:pt x="261" y="9"/>
                    <a:pt x="261" y="9"/>
                  </a:cubicBezTo>
                  <a:cubicBezTo>
                    <a:pt x="260" y="8"/>
                    <a:pt x="259" y="8"/>
                    <a:pt x="259" y="8"/>
                  </a:cubicBezTo>
                  <a:cubicBezTo>
                    <a:pt x="258" y="8"/>
                    <a:pt x="258" y="8"/>
                    <a:pt x="257" y="8"/>
                  </a:cubicBezTo>
                  <a:cubicBezTo>
                    <a:pt x="256" y="8"/>
                    <a:pt x="255" y="8"/>
                    <a:pt x="254" y="9"/>
                  </a:cubicBezTo>
                  <a:cubicBezTo>
                    <a:pt x="253" y="10"/>
                    <a:pt x="253" y="12"/>
                    <a:pt x="253" y="13"/>
                  </a:cubicBezTo>
                  <a:cubicBezTo>
                    <a:pt x="253" y="15"/>
                    <a:pt x="253" y="16"/>
                    <a:pt x="254" y="17"/>
                  </a:cubicBezTo>
                  <a:cubicBezTo>
                    <a:pt x="255" y="18"/>
                    <a:pt x="255" y="19"/>
                    <a:pt x="257" y="19"/>
                  </a:cubicBezTo>
                  <a:cubicBezTo>
                    <a:pt x="257" y="19"/>
                    <a:pt x="258" y="18"/>
                    <a:pt x="259" y="18"/>
                  </a:cubicBezTo>
                  <a:cubicBezTo>
                    <a:pt x="259" y="18"/>
                    <a:pt x="260" y="18"/>
                    <a:pt x="261" y="17"/>
                  </a:cubicBezTo>
                  <a:close/>
                  <a:moveTo>
                    <a:pt x="252" y="24"/>
                  </a:moveTo>
                  <a:cubicBezTo>
                    <a:pt x="252" y="24"/>
                    <a:pt x="253" y="24"/>
                    <a:pt x="253" y="24"/>
                  </a:cubicBezTo>
                  <a:cubicBezTo>
                    <a:pt x="253" y="24"/>
                    <a:pt x="254" y="24"/>
                    <a:pt x="254" y="24"/>
                  </a:cubicBezTo>
                  <a:cubicBezTo>
                    <a:pt x="254" y="24"/>
                    <a:pt x="255" y="25"/>
                    <a:pt x="255" y="25"/>
                  </a:cubicBezTo>
                  <a:cubicBezTo>
                    <a:pt x="256" y="25"/>
                    <a:pt x="256" y="25"/>
                    <a:pt x="257" y="25"/>
                  </a:cubicBezTo>
                  <a:cubicBezTo>
                    <a:pt x="257" y="25"/>
                    <a:pt x="258" y="25"/>
                    <a:pt x="259" y="24"/>
                  </a:cubicBezTo>
                  <a:cubicBezTo>
                    <a:pt x="259" y="24"/>
                    <a:pt x="260" y="24"/>
                    <a:pt x="260" y="24"/>
                  </a:cubicBezTo>
                  <a:cubicBezTo>
                    <a:pt x="260" y="23"/>
                    <a:pt x="260" y="23"/>
                    <a:pt x="260" y="22"/>
                  </a:cubicBezTo>
                  <a:cubicBezTo>
                    <a:pt x="261" y="22"/>
                    <a:pt x="261" y="21"/>
                    <a:pt x="261" y="21"/>
                  </a:cubicBezTo>
                  <a:cubicBezTo>
                    <a:pt x="261" y="19"/>
                    <a:pt x="261" y="19"/>
                    <a:pt x="261" y="19"/>
                  </a:cubicBezTo>
                  <a:cubicBezTo>
                    <a:pt x="260" y="20"/>
                    <a:pt x="259" y="20"/>
                    <a:pt x="259" y="21"/>
                  </a:cubicBezTo>
                  <a:cubicBezTo>
                    <a:pt x="258" y="21"/>
                    <a:pt x="257" y="21"/>
                    <a:pt x="256" y="21"/>
                  </a:cubicBezTo>
                  <a:cubicBezTo>
                    <a:pt x="254" y="21"/>
                    <a:pt x="253" y="20"/>
                    <a:pt x="252" y="19"/>
                  </a:cubicBezTo>
                  <a:cubicBezTo>
                    <a:pt x="251" y="18"/>
                    <a:pt x="250" y="16"/>
                    <a:pt x="250" y="13"/>
                  </a:cubicBezTo>
                  <a:cubicBezTo>
                    <a:pt x="250" y="12"/>
                    <a:pt x="251" y="11"/>
                    <a:pt x="251" y="10"/>
                  </a:cubicBezTo>
                  <a:cubicBezTo>
                    <a:pt x="251" y="9"/>
                    <a:pt x="252" y="8"/>
                    <a:pt x="252" y="8"/>
                  </a:cubicBezTo>
                  <a:cubicBezTo>
                    <a:pt x="253" y="7"/>
                    <a:pt x="254" y="7"/>
                    <a:pt x="254" y="6"/>
                  </a:cubicBezTo>
                  <a:cubicBezTo>
                    <a:pt x="255" y="6"/>
                    <a:pt x="256" y="6"/>
                    <a:pt x="257" y="6"/>
                  </a:cubicBezTo>
                  <a:cubicBezTo>
                    <a:pt x="258" y="6"/>
                    <a:pt x="258" y="6"/>
                    <a:pt x="259" y="6"/>
                  </a:cubicBezTo>
                  <a:cubicBezTo>
                    <a:pt x="260" y="6"/>
                    <a:pt x="260" y="6"/>
                    <a:pt x="261" y="7"/>
                  </a:cubicBezTo>
                  <a:cubicBezTo>
                    <a:pt x="261" y="6"/>
                    <a:pt x="261" y="6"/>
                    <a:pt x="261" y="6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63" y="19"/>
                    <a:pt x="263" y="19"/>
                    <a:pt x="263" y="19"/>
                  </a:cubicBezTo>
                  <a:cubicBezTo>
                    <a:pt x="263" y="22"/>
                    <a:pt x="263" y="24"/>
                    <a:pt x="262" y="25"/>
                  </a:cubicBezTo>
                  <a:cubicBezTo>
                    <a:pt x="260" y="26"/>
                    <a:pt x="259" y="27"/>
                    <a:pt x="256" y="27"/>
                  </a:cubicBezTo>
                  <a:cubicBezTo>
                    <a:pt x="256" y="27"/>
                    <a:pt x="255" y="27"/>
                    <a:pt x="254" y="27"/>
                  </a:cubicBezTo>
                  <a:cubicBezTo>
                    <a:pt x="253" y="27"/>
                    <a:pt x="253" y="27"/>
                    <a:pt x="252" y="26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lose/>
                  <a:moveTo>
                    <a:pt x="283" y="22"/>
                  </a:moveTo>
                  <a:cubicBezTo>
                    <a:pt x="282" y="22"/>
                    <a:pt x="281" y="21"/>
                    <a:pt x="280" y="21"/>
                  </a:cubicBezTo>
                  <a:cubicBezTo>
                    <a:pt x="279" y="21"/>
                    <a:pt x="278" y="20"/>
                    <a:pt x="278" y="20"/>
                  </a:cubicBezTo>
                  <a:cubicBezTo>
                    <a:pt x="277" y="19"/>
                    <a:pt x="276" y="18"/>
                    <a:pt x="276" y="17"/>
                  </a:cubicBezTo>
                  <a:cubicBezTo>
                    <a:pt x="276" y="16"/>
                    <a:pt x="276" y="15"/>
                    <a:pt x="276" y="14"/>
                  </a:cubicBezTo>
                  <a:cubicBezTo>
                    <a:pt x="276" y="1"/>
                    <a:pt x="276" y="1"/>
                    <a:pt x="276" y="1"/>
                  </a:cubicBezTo>
                  <a:cubicBezTo>
                    <a:pt x="278" y="1"/>
                    <a:pt x="278" y="1"/>
                    <a:pt x="278" y="1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5"/>
                    <a:pt x="278" y="15"/>
                    <a:pt x="278" y="16"/>
                  </a:cubicBezTo>
                  <a:cubicBezTo>
                    <a:pt x="279" y="17"/>
                    <a:pt x="279" y="17"/>
                    <a:pt x="279" y="18"/>
                  </a:cubicBezTo>
                  <a:cubicBezTo>
                    <a:pt x="280" y="18"/>
                    <a:pt x="280" y="19"/>
                    <a:pt x="281" y="19"/>
                  </a:cubicBezTo>
                  <a:cubicBezTo>
                    <a:pt x="281" y="19"/>
                    <a:pt x="282" y="19"/>
                    <a:pt x="283" y="19"/>
                  </a:cubicBezTo>
                  <a:cubicBezTo>
                    <a:pt x="284" y="19"/>
                    <a:pt x="284" y="19"/>
                    <a:pt x="285" y="19"/>
                  </a:cubicBezTo>
                  <a:cubicBezTo>
                    <a:pt x="286" y="19"/>
                    <a:pt x="286" y="18"/>
                    <a:pt x="287" y="18"/>
                  </a:cubicBezTo>
                  <a:cubicBezTo>
                    <a:pt x="287" y="17"/>
                    <a:pt x="287" y="17"/>
                    <a:pt x="287" y="16"/>
                  </a:cubicBezTo>
                  <a:cubicBezTo>
                    <a:pt x="287" y="15"/>
                    <a:pt x="288" y="15"/>
                    <a:pt x="288" y="14"/>
                  </a:cubicBezTo>
                  <a:cubicBezTo>
                    <a:pt x="288" y="1"/>
                    <a:pt x="288" y="1"/>
                    <a:pt x="288" y="1"/>
                  </a:cubicBezTo>
                  <a:cubicBezTo>
                    <a:pt x="290" y="1"/>
                    <a:pt x="290" y="1"/>
                    <a:pt x="290" y="1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90" y="15"/>
                    <a:pt x="290" y="16"/>
                    <a:pt x="290" y="17"/>
                  </a:cubicBezTo>
                  <a:cubicBezTo>
                    <a:pt x="289" y="18"/>
                    <a:pt x="289" y="19"/>
                    <a:pt x="288" y="20"/>
                  </a:cubicBezTo>
                  <a:cubicBezTo>
                    <a:pt x="288" y="20"/>
                    <a:pt x="287" y="21"/>
                    <a:pt x="286" y="21"/>
                  </a:cubicBezTo>
                  <a:cubicBezTo>
                    <a:pt x="285" y="21"/>
                    <a:pt x="284" y="22"/>
                    <a:pt x="283" y="22"/>
                  </a:cubicBezTo>
                  <a:close/>
                  <a:moveTo>
                    <a:pt x="308" y="21"/>
                  </a:moveTo>
                  <a:cubicBezTo>
                    <a:pt x="305" y="21"/>
                    <a:pt x="305" y="21"/>
                    <a:pt x="305" y="21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5" y="12"/>
                    <a:pt x="305" y="11"/>
                    <a:pt x="305" y="11"/>
                  </a:cubicBezTo>
                  <a:cubicBezTo>
                    <a:pt x="305" y="10"/>
                    <a:pt x="305" y="10"/>
                    <a:pt x="304" y="9"/>
                  </a:cubicBezTo>
                  <a:cubicBezTo>
                    <a:pt x="304" y="9"/>
                    <a:pt x="304" y="9"/>
                    <a:pt x="304" y="8"/>
                  </a:cubicBezTo>
                  <a:cubicBezTo>
                    <a:pt x="303" y="8"/>
                    <a:pt x="303" y="8"/>
                    <a:pt x="302" y="8"/>
                  </a:cubicBezTo>
                  <a:cubicBezTo>
                    <a:pt x="301" y="8"/>
                    <a:pt x="301" y="8"/>
                    <a:pt x="300" y="9"/>
                  </a:cubicBezTo>
                  <a:cubicBezTo>
                    <a:pt x="299" y="9"/>
                    <a:pt x="299" y="9"/>
                    <a:pt x="298" y="10"/>
                  </a:cubicBezTo>
                  <a:cubicBezTo>
                    <a:pt x="298" y="21"/>
                    <a:pt x="298" y="21"/>
                    <a:pt x="298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6" y="6"/>
                    <a:pt x="296" y="6"/>
                    <a:pt x="296" y="6"/>
                  </a:cubicBezTo>
                  <a:cubicBezTo>
                    <a:pt x="298" y="6"/>
                    <a:pt x="298" y="6"/>
                    <a:pt x="298" y="6"/>
                  </a:cubicBezTo>
                  <a:cubicBezTo>
                    <a:pt x="298" y="8"/>
                    <a:pt x="298" y="8"/>
                    <a:pt x="298" y="8"/>
                  </a:cubicBezTo>
                  <a:cubicBezTo>
                    <a:pt x="299" y="7"/>
                    <a:pt x="300" y="7"/>
                    <a:pt x="300" y="6"/>
                  </a:cubicBezTo>
                  <a:cubicBezTo>
                    <a:pt x="301" y="6"/>
                    <a:pt x="302" y="6"/>
                    <a:pt x="303" y="6"/>
                  </a:cubicBezTo>
                  <a:cubicBezTo>
                    <a:pt x="304" y="6"/>
                    <a:pt x="305" y="6"/>
                    <a:pt x="306" y="7"/>
                  </a:cubicBezTo>
                  <a:cubicBezTo>
                    <a:pt x="307" y="8"/>
                    <a:pt x="308" y="10"/>
                    <a:pt x="308" y="11"/>
                  </a:cubicBezTo>
                  <a:cubicBezTo>
                    <a:pt x="308" y="21"/>
                    <a:pt x="308" y="21"/>
                    <a:pt x="308" y="21"/>
                  </a:cubicBezTo>
                  <a:close/>
                  <a:moveTo>
                    <a:pt x="315" y="21"/>
                  </a:moveTo>
                  <a:cubicBezTo>
                    <a:pt x="313" y="21"/>
                    <a:pt x="313" y="21"/>
                    <a:pt x="313" y="21"/>
                  </a:cubicBezTo>
                  <a:cubicBezTo>
                    <a:pt x="313" y="6"/>
                    <a:pt x="313" y="6"/>
                    <a:pt x="313" y="6"/>
                  </a:cubicBezTo>
                  <a:cubicBezTo>
                    <a:pt x="315" y="6"/>
                    <a:pt x="315" y="6"/>
                    <a:pt x="315" y="6"/>
                  </a:cubicBezTo>
                  <a:cubicBezTo>
                    <a:pt x="315" y="21"/>
                    <a:pt x="315" y="21"/>
                    <a:pt x="315" y="21"/>
                  </a:cubicBezTo>
                  <a:close/>
                  <a:moveTo>
                    <a:pt x="316" y="3"/>
                  </a:moveTo>
                  <a:cubicBezTo>
                    <a:pt x="313" y="3"/>
                    <a:pt x="313" y="3"/>
                    <a:pt x="313" y="3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16" y="3"/>
                    <a:pt x="316" y="3"/>
                    <a:pt x="316" y="3"/>
                  </a:cubicBezTo>
                  <a:close/>
                  <a:moveTo>
                    <a:pt x="333" y="6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25" y="21"/>
                    <a:pt x="325" y="21"/>
                    <a:pt x="325" y="21"/>
                  </a:cubicBezTo>
                  <a:cubicBezTo>
                    <a:pt x="319" y="6"/>
                    <a:pt x="319" y="6"/>
                    <a:pt x="319" y="6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3" y="6"/>
                    <a:pt x="333" y="6"/>
                    <a:pt x="333" y="6"/>
                  </a:cubicBezTo>
                  <a:close/>
                  <a:moveTo>
                    <a:pt x="343" y="22"/>
                  </a:moveTo>
                  <a:cubicBezTo>
                    <a:pt x="341" y="22"/>
                    <a:pt x="339" y="21"/>
                    <a:pt x="337" y="20"/>
                  </a:cubicBezTo>
                  <a:cubicBezTo>
                    <a:pt x="336" y="18"/>
                    <a:pt x="335" y="16"/>
                    <a:pt x="335" y="14"/>
                  </a:cubicBezTo>
                  <a:cubicBezTo>
                    <a:pt x="335" y="11"/>
                    <a:pt x="336" y="9"/>
                    <a:pt x="337" y="8"/>
                  </a:cubicBezTo>
                  <a:cubicBezTo>
                    <a:pt x="339" y="6"/>
                    <a:pt x="340" y="6"/>
                    <a:pt x="342" y="6"/>
                  </a:cubicBezTo>
                  <a:cubicBezTo>
                    <a:pt x="343" y="6"/>
                    <a:pt x="344" y="6"/>
                    <a:pt x="345" y="6"/>
                  </a:cubicBezTo>
                  <a:cubicBezTo>
                    <a:pt x="346" y="6"/>
                    <a:pt x="346" y="7"/>
                    <a:pt x="347" y="7"/>
                  </a:cubicBezTo>
                  <a:cubicBezTo>
                    <a:pt x="347" y="8"/>
                    <a:pt x="348" y="9"/>
                    <a:pt x="348" y="9"/>
                  </a:cubicBezTo>
                  <a:cubicBezTo>
                    <a:pt x="348" y="10"/>
                    <a:pt x="348" y="11"/>
                    <a:pt x="348" y="13"/>
                  </a:cubicBezTo>
                  <a:cubicBezTo>
                    <a:pt x="348" y="14"/>
                    <a:pt x="348" y="14"/>
                    <a:pt x="348" y="14"/>
                  </a:cubicBezTo>
                  <a:cubicBezTo>
                    <a:pt x="338" y="14"/>
                    <a:pt x="338" y="14"/>
                    <a:pt x="338" y="14"/>
                  </a:cubicBezTo>
                  <a:cubicBezTo>
                    <a:pt x="338" y="16"/>
                    <a:pt x="338" y="17"/>
                    <a:pt x="339" y="18"/>
                  </a:cubicBezTo>
                  <a:cubicBezTo>
                    <a:pt x="340" y="19"/>
                    <a:pt x="341" y="19"/>
                    <a:pt x="343" y="19"/>
                  </a:cubicBezTo>
                  <a:cubicBezTo>
                    <a:pt x="343" y="19"/>
                    <a:pt x="344" y="19"/>
                    <a:pt x="345" y="19"/>
                  </a:cubicBezTo>
                  <a:cubicBezTo>
                    <a:pt x="345" y="19"/>
                    <a:pt x="346" y="19"/>
                    <a:pt x="346" y="19"/>
                  </a:cubicBezTo>
                  <a:cubicBezTo>
                    <a:pt x="346" y="18"/>
                    <a:pt x="347" y="18"/>
                    <a:pt x="347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20"/>
                    <a:pt x="348" y="20"/>
                    <a:pt x="348" y="20"/>
                  </a:cubicBezTo>
                  <a:cubicBezTo>
                    <a:pt x="348" y="20"/>
                    <a:pt x="347" y="21"/>
                    <a:pt x="347" y="21"/>
                  </a:cubicBezTo>
                  <a:cubicBezTo>
                    <a:pt x="347" y="21"/>
                    <a:pt x="346" y="21"/>
                    <a:pt x="346" y="21"/>
                  </a:cubicBezTo>
                  <a:cubicBezTo>
                    <a:pt x="345" y="21"/>
                    <a:pt x="345" y="21"/>
                    <a:pt x="344" y="21"/>
                  </a:cubicBezTo>
                  <a:cubicBezTo>
                    <a:pt x="344" y="22"/>
                    <a:pt x="344" y="22"/>
                    <a:pt x="343" y="22"/>
                  </a:cubicBezTo>
                  <a:close/>
                  <a:moveTo>
                    <a:pt x="346" y="12"/>
                  </a:moveTo>
                  <a:cubicBezTo>
                    <a:pt x="346" y="11"/>
                    <a:pt x="346" y="11"/>
                    <a:pt x="346" y="10"/>
                  </a:cubicBezTo>
                  <a:cubicBezTo>
                    <a:pt x="346" y="10"/>
                    <a:pt x="345" y="9"/>
                    <a:pt x="345" y="9"/>
                  </a:cubicBezTo>
                  <a:cubicBezTo>
                    <a:pt x="345" y="9"/>
                    <a:pt x="344" y="8"/>
                    <a:pt x="344" y="8"/>
                  </a:cubicBezTo>
                  <a:cubicBezTo>
                    <a:pt x="343" y="8"/>
                    <a:pt x="343" y="8"/>
                    <a:pt x="342" y="8"/>
                  </a:cubicBezTo>
                  <a:cubicBezTo>
                    <a:pt x="342" y="8"/>
                    <a:pt x="341" y="8"/>
                    <a:pt x="340" y="8"/>
                  </a:cubicBezTo>
                  <a:cubicBezTo>
                    <a:pt x="340" y="8"/>
                    <a:pt x="340" y="9"/>
                    <a:pt x="339" y="9"/>
                  </a:cubicBezTo>
                  <a:cubicBezTo>
                    <a:pt x="339" y="9"/>
                    <a:pt x="338" y="10"/>
                    <a:pt x="338" y="10"/>
                  </a:cubicBezTo>
                  <a:cubicBezTo>
                    <a:pt x="338" y="11"/>
                    <a:pt x="338" y="11"/>
                    <a:pt x="338" y="12"/>
                  </a:cubicBezTo>
                  <a:cubicBezTo>
                    <a:pt x="346" y="12"/>
                    <a:pt x="346" y="12"/>
                    <a:pt x="346" y="12"/>
                  </a:cubicBezTo>
                  <a:close/>
                  <a:moveTo>
                    <a:pt x="361" y="9"/>
                  </a:moveTo>
                  <a:cubicBezTo>
                    <a:pt x="361" y="9"/>
                    <a:pt x="361" y="9"/>
                    <a:pt x="361" y="9"/>
                  </a:cubicBezTo>
                  <a:cubicBezTo>
                    <a:pt x="360" y="9"/>
                    <a:pt x="360" y="9"/>
                    <a:pt x="360" y="9"/>
                  </a:cubicBezTo>
                  <a:cubicBezTo>
                    <a:pt x="360" y="9"/>
                    <a:pt x="360" y="9"/>
                    <a:pt x="359" y="9"/>
                  </a:cubicBezTo>
                  <a:cubicBezTo>
                    <a:pt x="359" y="9"/>
                    <a:pt x="358" y="9"/>
                    <a:pt x="357" y="9"/>
                  </a:cubicBezTo>
                  <a:cubicBezTo>
                    <a:pt x="357" y="9"/>
                    <a:pt x="356" y="10"/>
                    <a:pt x="355" y="10"/>
                  </a:cubicBezTo>
                  <a:cubicBezTo>
                    <a:pt x="355" y="21"/>
                    <a:pt x="355" y="21"/>
                    <a:pt x="355" y="21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3" y="6"/>
                    <a:pt x="353" y="6"/>
                    <a:pt x="353" y="6"/>
                  </a:cubicBezTo>
                  <a:cubicBezTo>
                    <a:pt x="355" y="6"/>
                    <a:pt x="355" y="6"/>
                    <a:pt x="355" y="6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6" y="7"/>
                    <a:pt x="357" y="7"/>
                    <a:pt x="358" y="7"/>
                  </a:cubicBezTo>
                  <a:cubicBezTo>
                    <a:pt x="358" y="6"/>
                    <a:pt x="359" y="6"/>
                    <a:pt x="360" y="6"/>
                  </a:cubicBezTo>
                  <a:cubicBezTo>
                    <a:pt x="360" y="6"/>
                    <a:pt x="360" y="6"/>
                    <a:pt x="360" y="6"/>
                  </a:cubicBezTo>
                  <a:cubicBezTo>
                    <a:pt x="360" y="6"/>
                    <a:pt x="361" y="6"/>
                    <a:pt x="361" y="6"/>
                  </a:cubicBezTo>
                  <a:cubicBezTo>
                    <a:pt x="361" y="9"/>
                    <a:pt x="361" y="9"/>
                    <a:pt x="361" y="9"/>
                  </a:cubicBezTo>
                  <a:close/>
                  <a:moveTo>
                    <a:pt x="369" y="22"/>
                  </a:moveTo>
                  <a:cubicBezTo>
                    <a:pt x="368" y="22"/>
                    <a:pt x="367" y="21"/>
                    <a:pt x="366" y="21"/>
                  </a:cubicBezTo>
                  <a:cubicBezTo>
                    <a:pt x="365" y="21"/>
                    <a:pt x="364" y="21"/>
                    <a:pt x="364" y="20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8"/>
                    <a:pt x="364" y="18"/>
                    <a:pt x="364" y="18"/>
                  </a:cubicBezTo>
                  <a:cubicBezTo>
                    <a:pt x="365" y="18"/>
                    <a:pt x="365" y="18"/>
                    <a:pt x="366" y="19"/>
                  </a:cubicBezTo>
                  <a:cubicBezTo>
                    <a:pt x="366" y="19"/>
                    <a:pt x="367" y="19"/>
                    <a:pt x="367" y="19"/>
                  </a:cubicBezTo>
                  <a:cubicBezTo>
                    <a:pt x="368" y="19"/>
                    <a:pt x="368" y="19"/>
                    <a:pt x="369" y="19"/>
                  </a:cubicBezTo>
                  <a:cubicBezTo>
                    <a:pt x="369" y="19"/>
                    <a:pt x="370" y="19"/>
                    <a:pt x="370" y="19"/>
                  </a:cubicBezTo>
                  <a:cubicBezTo>
                    <a:pt x="370" y="19"/>
                    <a:pt x="371" y="19"/>
                    <a:pt x="371" y="19"/>
                  </a:cubicBezTo>
                  <a:cubicBezTo>
                    <a:pt x="371" y="19"/>
                    <a:pt x="372" y="18"/>
                    <a:pt x="372" y="18"/>
                  </a:cubicBezTo>
                  <a:cubicBezTo>
                    <a:pt x="372" y="18"/>
                    <a:pt x="372" y="18"/>
                    <a:pt x="372" y="17"/>
                  </a:cubicBezTo>
                  <a:cubicBezTo>
                    <a:pt x="372" y="17"/>
                    <a:pt x="372" y="16"/>
                    <a:pt x="371" y="16"/>
                  </a:cubicBezTo>
                  <a:cubicBezTo>
                    <a:pt x="371" y="16"/>
                    <a:pt x="371" y="15"/>
                    <a:pt x="370" y="15"/>
                  </a:cubicBezTo>
                  <a:cubicBezTo>
                    <a:pt x="369" y="15"/>
                    <a:pt x="369" y="15"/>
                    <a:pt x="368" y="15"/>
                  </a:cubicBezTo>
                  <a:cubicBezTo>
                    <a:pt x="368" y="15"/>
                    <a:pt x="367" y="15"/>
                    <a:pt x="367" y="14"/>
                  </a:cubicBezTo>
                  <a:cubicBezTo>
                    <a:pt x="366" y="14"/>
                    <a:pt x="365" y="14"/>
                    <a:pt x="364" y="13"/>
                  </a:cubicBezTo>
                  <a:cubicBezTo>
                    <a:pt x="364" y="12"/>
                    <a:pt x="364" y="11"/>
                    <a:pt x="364" y="10"/>
                  </a:cubicBezTo>
                  <a:cubicBezTo>
                    <a:pt x="364" y="9"/>
                    <a:pt x="364" y="8"/>
                    <a:pt x="365" y="7"/>
                  </a:cubicBezTo>
                  <a:cubicBezTo>
                    <a:pt x="366" y="6"/>
                    <a:pt x="368" y="6"/>
                    <a:pt x="369" y="6"/>
                  </a:cubicBezTo>
                  <a:cubicBezTo>
                    <a:pt x="370" y="6"/>
                    <a:pt x="371" y="6"/>
                    <a:pt x="372" y="6"/>
                  </a:cubicBezTo>
                  <a:cubicBezTo>
                    <a:pt x="373" y="6"/>
                    <a:pt x="373" y="6"/>
                    <a:pt x="374" y="7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3" y="9"/>
                    <a:pt x="372" y="9"/>
                    <a:pt x="372" y="8"/>
                  </a:cubicBezTo>
                  <a:cubicBezTo>
                    <a:pt x="371" y="8"/>
                    <a:pt x="370" y="8"/>
                    <a:pt x="369" y="8"/>
                  </a:cubicBezTo>
                  <a:cubicBezTo>
                    <a:pt x="368" y="8"/>
                    <a:pt x="368" y="8"/>
                    <a:pt x="367" y="8"/>
                  </a:cubicBezTo>
                  <a:cubicBezTo>
                    <a:pt x="367" y="9"/>
                    <a:pt x="366" y="9"/>
                    <a:pt x="366" y="10"/>
                  </a:cubicBezTo>
                  <a:cubicBezTo>
                    <a:pt x="366" y="11"/>
                    <a:pt x="366" y="11"/>
                    <a:pt x="367" y="11"/>
                  </a:cubicBezTo>
                  <a:cubicBezTo>
                    <a:pt x="367" y="12"/>
                    <a:pt x="368" y="12"/>
                    <a:pt x="368" y="12"/>
                  </a:cubicBezTo>
                  <a:cubicBezTo>
                    <a:pt x="369" y="12"/>
                    <a:pt x="369" y="12"/>
                    <a:pt x="370" y="12"/>
                  </a:cubicBezTo>
                  <a:cubicBezTo>
                    <a:pt x="370" y="13"/>
                    <a:pt x="371" y="13"/>
                    <a:pt x="371" y="13"/>
                  </a:cubicBezTo>
                  <a:cubicBezTo>
                    <a:pt x="372" y="13"/>
                    <a:pt x="373" y="14"/>
                    <a:pt x="374" y="14"/>
                  </a:cubicBezTo>
                  <a:cubicBezTo>
                    <a:pt x="374" y="15"/>
                    <a:pt x="375" y="16"/>
                    <a:pt x="375" y="17"/>
                  </a:cubicBezTo>
                  <a:cubicBezTo>
                    <a:pt x="375" y="17"/>
                    <a:pt x="374" y="18"/>
                    <a:pt x="374" y="19"/>
                  </a:cubicBezTo>
                  <a:cubicBezTo>
                    <a:pt x="374" y="19"/>
                    <a:pt x="374" y="20"/>
                    <a:pt x="373" y="20"/>
                  </a:cubicBezTo>
                  <a:cubicBezTo>
                    <a:pt x="372" y="21"/>
                    <a:pt x="372" y="21"/>
                    <a:pt x="371" y="21"/>
                  </a:cubicBezTo>
                  <a:cubicBezTo>
                    <a:pt x="371" y="21"/>
                    <a:pt x="370" y="22"/>
                    <a:pt x="369" y="22"/>
                  </a:cubicBezTo>
                  <a:close/>
                  <a:moveTo>
                    <a:pt x="381" y="21"/>
                  </a:moveTo>
                  <a:cubicBezTo>
                    <a:pt x="379" y="21"/>
                    <a:pt x="379" y="21"/>
                    <a:pt x="379" y="21"/>
                  </a:cubicBezTo>
                  <a:cubicBezTo>
                    <a:pt x="379" y="6"/>
                    <a:pt x="379" y="6"/>
                    <a:pt x="379" y="6"/>
                  </a:cubicBezTo>
                  <a:cubicBezTo>
                    <a:pt x="381" y="6"/>
                    <a:pt x="381" y="6"/>
                    <a:pt x="381" y="6"/>
                  </a:cubicBezTo>
                  <a:cubicBezTo>
                    <a:pt x="381" y="21"/>
                    <a:pt x="381" y="21"/>
                    <a:pt x="381" y="21"/>
                  </a:cubicBezTo>
                  <a:close/>
                  <a:moveTo>
                    <a:pt x="381" y="3"/>
                  </a:moveTo>
                  <a:cubicBezTo>
                    <a:pt x="379" y="3"/>
                    <a:pt x="379" y="3"/>
                    <a:pt x="379" y="3"/>
                  </a:cubicBezTo>
                  <a:cubicBezTo>
                    <a:pt x="379" y="1"/>
                    <a:pt x="379" y="1"/>
                    <a:pt x="379" y="1"/>
                  </a:cubicBezTo>
                  <a:cubicBezTo>
                    <a:pt x="381" y="1"/>
                    <a:pt x="381" y="1"/>
                    <a:pt x="381" y="1"/>
                  </a:cubicBezTo>
                  <a:cubicBezTo>
                    <a:pt x="381" y="3"/>
                    <a:pt x="381" y="3"/>
                    <a:pt x="381" y="3"/>
                  </a:cubicBezTo>
                  <a:close/>
                  <a:moveTo>
                    <a:pt x="391" y="22"/>
                  </a:moveTo>
                  <a:cubicBezTo>
                    <a:pt x="390" y="22"/>
                    <a:pt x="389" y="21"/>
                    <a:pt x="388" y="20"/>
                  </a:cubicBezTo>
                  <a:cubicBezTo>
                    <a:pt x="387" y="20"/>
                    <a:pt x="387" y="18"/>
                    <a:pt x="387" y="17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385" y="6"/>
                    <a:pt x="385" y="6"/>
                    <a:pt x="385" y="6"/>
                  </a:cubicBezTo>
                  <a:cubicBezTo>
                    <a:pt x="387" y="6"/>
                    <a:pt x="387" y="6"/>
                    <a:pt x="387" y="6"/>
                  </a:cubicBezTo>
                  <a:cubicBezTo>
                    <a:pt x="387" y="2"/>
                    <a:pt x="387" y="2"/>
                    <a:pt x="387" y="2"/>
                  </a:cubicBezTo>
                  <a:cubicBezTo>
                    <a:pt x="390" y="2"/>
                    <a:pt x="390" y="2"/>
                    <a:pt x="390" y="2"/>
                  </a:cubicBezTo>
                  <a:cubicBezTo>
                    <a:pt x="390" y="6"/>
                    <a:pt x="390" y="6"/>
                    <a:pt x="390" y="6"/>
                  </a:cubicBezTo>
                  <a:cubicBezTo>
                    <a:pt x="394" y="6"/>
                    <a:pt x="394" y="6"/>
                    <a:pt x="394" y="6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390" y="15"/>
                    <a:pt x="390" y="15"/>
                    <a:pt x="390" y="15"/>
                  </a:cubicBezTo>
                  <a:cubicBezTo>
                    <a:pt x="390" y="16"/>
                    <a:pt x="390" y="17"/>
                    <a:pt x="390" y="17"/>
                  </a:cubicBezTo>
                  <a:cubicBezTo>
                    <a:pt x="390" y="18"/>
                    <a:pt x="390" y="18"/>
                    <a:pt x="390" y="18"/>
                  </a:cubicBezTo>
                  <a:cubicBezTo>
                    <a:pt x="390" y="19"/>
                    <a:pt x="390" y="19"/>
                    <a:pt x="391" y="19"/>
                  </a:cubicBezTo>
                  <a:cubicBezTo>
                    <a:pt x="391" y="19"/>
                    <a:pt x="391" y="19"/>
                    <a:pt x="392" y="19"/>
                  </a:cubicBezTo>
                  <a:cubicBezTo>
                    <a:pt x="392" y="19"/>
                    <a:pt x="393" y="19"/>
                    <a:pt x="393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21"/>
                    <a:pt x="394" y="21"/>
                    <a:pt x="394" y="21"/>
                  </a:cubicBezTo>
                  <a:cubicBezTo>
                    <a:pt x="394" y="21"/>
                    <a:pt x="393" y="21"/>
                    <a:pt x="393" y="21"/>
                  </a:cubicBezTo>
                  <a:cubicBezTo>
                    <a:pt x="392" y="21"/>
                    <a:pt x="392" y="22"/>
                    <a:pt x="391" y="22"/>
                  </a:cubicBezTo>
                  <a:close/>
                  <a:moveTo>
                    <a:pt x="410" y="6"/>
                  </a:moveTo>
                  <a:cubicBezTo>
                    <a:pt x="401" y="27"/>
                    <a:pt x="401" y="27"/>
                    <a:pt x="401" y="27"/>
                  </a:cubicBezTo>
                  <a:cubicBezTo>
                    <a:pt x="399" y="27"/>
                    <a:pt x="399" y="27"/>
                    <a:pt x="399" y="27"/>
                  </a:cubicBezTo>
                  <a:cubicBezTo>
                    <a:pt x="401" y="20"/>
                    <a:pt x="401" y="20"/>
                    <a:pt x="401" y="20"/>
                  </a:cubicBezTo>
                  <a:cubicBezTo>
                    <a:pt x="396" y="6"/>
                    <a:pt x="396" y="6"/>
                    <a:pt x="396" y="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403" y="17"/>
                    <a:pt x="403" y="17"/>
                    <a:pt x="403" y="17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10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4" name="iṩľîḍe">
              <a:extLst>
                <a:ext uri="{FF2B5EF4-FFF2-40B4-BE49-F238E27FC236}">
                  <a16:creationId xmlns:a16="http://schemas.microsoft.com/office/drawing/2014/main" id="{51DE6E12-DFA9-4022-8EB6-08B47E210938}"/>
                </a:ext>
              </a:extLst>
            </p:cNvPr>
            <p:cNvGrpSpPr/>
            <p:nvPr/>
          </p:nvGrpSpPr>
          <p:grpSpPr>
            <a:xfrm>
              <a:off x="1402874" y="537715"/>
              <a:ext cx="1607026" cy="337046"/>
              <a:chOff x="5472113" y="3055938"/>
              <a:chExt cx="2316163" cy="485775"/>
            </a:xfrm>
            <a:solidFill>
              <a:schemeClr val="bg1"/>
            </a:solidFill>
          </p:grpSpPr>
          <p:sp>
            <p:nvSpPr>
              <p:cNvPr id="87" name="ïṧ1íḑe">
                <a:extLst>
                  <a:ext uri="{FF2B5EF4-FFF2-40B4-BE49-F238E27FC236}">
                    <a16:creationId xmlns:a16="http://schemas.microsoft.com/office/drawing/2014/main" id="{CEAE4B37-9B3F-4BC3-82E6-09AF59807212}"/>
                  </a:ext>
                </a:extLst>
              </p:cNvPr>
              <p:cNvSpPr/>
              <p:nvPr/>
            </p:nvSpPr>
            <p:spPr bwMode="auto">
              <a:xfrm>
                <a:off x="7018338" y="3143250"/>
                <a:ext cx="342900" cy="361950"/>
              </a:xfrm>
              <a:custGeom>
                <a:avLst/>
                <a:gdLst>
                  <a:gd name="T0" fmla="*/ 48 w 64"/>
                  <a:gd name="T1" fmla="*/ 0 h 67"/>
                  <a:gd name="T2" fmla="*/ 54 w 64"/>
                  <a:gd name="T3" fmla="*/ 4 h 67"/>
                  <a:gd name="T4" fmla="*/ 54 w 64"/>
                  <a:gd name="T5" fmla="*/ 7 h 67"/>
                  <a:gd name="T6" fmla="*/ 52 w 64"/>
                  <a:gd name="T7" fmla="*/ 10 h 67"/>
                  <a:gd name="T8" fmla="*/ 50 w 64"/>
                  <a:gd name="T9" fmla="*/ 15 h 67"/>
                  <a:gd name="T10" fmla="*/ 47 w 64"/>
                  <a:gd name="T11" fmla="*/ 21 h 67"/>
                  <a:gd name="T12" fmla="*/ 51 w 64"/>
                  <a:gd name="T13" fmla="*/ 21 h 67"/>
                  <a:gd name="T14" fmla="*/ 51 w 64"/>
                  <a:gd name="T15" fmla="*/ 20 h 67"/>
                  <a:gd name="T16" fmla="*/ 60 w 64"/>
                  <a:gd name="T17" fmla="*/ 20 h 67"/>
                  <a:gd name="T18" fmla="*/ 60 w 64"/>
                  <a:gd name="T19" fmla="*/ 22 h 67"/>
                  <a:gd name="T20" fmla="*/ 58 w 64"/>
                  <a:gd name="T21" fmla="*/ 24 h 67"/>
                  <a:gd name="T22" fmla="*/ 51 w 64"/>
                  <a:gd name="T23" fmla="*/ 27 h 67"/>
                  <a:gd name="T24" fmla="*/ 45 w 64"/>
                  <a:gd name="T25" fmla="*/ 29 h 67"/>
                  <a:gd name="T26" fmla="*/ 37 w 64"/>
                  <a:gd name="T27" fmla="*/ 40 h 67"/>
                  <a:gd name="T28" fmla="*/ 52 w 64"/>
                  <a:gd name="T29" fmla="*/ 51 h 67"/>
                  <a:gd name="T30" fmla="*/ 64 w 64"/>
                  <a:gd name="T31" fmla="*/ 52 h 67"/>
                  <a:gd name="T32" fmla="*/ 64 w 64"/>
                  <a:gd name="T33" fmla="*/ 53 h 67"/>
                  <a:gd name="T34" fmla="*/ 64 w 64"/>
                  <a:gd name="T35" fmla="*/ 54 h 67"/>
                  <a:gd name="T36" fmla="*/ 58 w 64"/>
                  <a:gd name="T37" fmla="*/ 56 h 67"/>
                  <a:gd name="T38" fmla="*/ 56 w 64"/>
                  <a:gd name="T39" fmla="*/ 59 h 67"/>
                  <a:gd name="T40" fmla="*/ 50 w 64"/>
                  <a:gd name="T41" fmla="*/ 60 h 67"/>
                  <a:gd name="T42" fmla="*/ 45 w 64"/>
                  <a:gd name="T43" fmla="*/ 56 h 67"/>
                  <a:gd name="T44" fmla="*/ 41 w 64"/>
                  <a:gd name="T45" fmla="*/ 49 h 67"/>
                  <a:gd name="T46" fmla="*/ 38 w 64"/>
                  <a:gd name="T47" fmla="*/ 45 h 67"/>
                  <a:gd name="T48" fmla="*/ 35 w 64"/>
                  <a:gd name="T49" fmla="*/ 42 h 67"/>
                  <a:gd name="T50" fmla="*/ 29 w 64"/>
                  <a:gd name="T51" fmla="*/ 49 h 67"/>
                  <a:gd name="T52" fmla="*/ 14 w 64"/>
                  <a:gd name="T53" fmla="*/ 61 h 67"/>
                  <a:gd name="T54" fmla="*/ 0 w 64"/>
                  <a:gd name="T55" fmla="*/ 67 h 67"/>
                  <a:gd name="T56" fmla="*/ 0 w 64"/>
                  <a:gd name="T57" fmla="*/ 66 h 67"/>
                  <a:gd name="T58" fmla="*/ 9 w 64"/>
                  <a:gd name="T59" fmla="*/ 60 h 67"/>
                  <a:gd name="T60" fmla="*/ 27 w 64"/>
                  <a:gd name="T61" fmla="*/ 40 h 67"/>
                  <a:gd name="T62" fmla="*/ 33 w 64"/>
                  <a:gd name="T63" fmla="*/ 31 h 67"/>
                  <a:gd name="T64" fmla="*/ 25 w 64"/>
                  <a:gd name="T65" fmla="*/ 23 h 67"/>
                  <a:gd name="T66" fmla="*/ 26 w 64"/>
                  <a:gd name="T67" fmla="*/ 23 h 67"/>
                  <a:gd name="T68" fmla="*/ 38 w 64"/>
                  <a:gd name="T69" fmla="*/ 23 h 67"/>
                  <a:gd name="T70" fmla="*/ 42 w 64"/>
                  <a:gd name="T71" fmla="*/ 16 h 67"/>
                  <a:gd name="T72" fmla="*/ 45 w 64"/>
                  <a:gd name="T73" fmla="*/ 10 h 67"/>
                  <a:gd name="T74" fmla="*/ 48 w 64"/>
                  <a:gd name="T75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4" h="67">
                    <a:moveTo>
                      <a:pt x="48" y="0"/>
                    </a:moveTo>
                    <a:cubicBezTo>
                      <a:pt x="52" y="0"/>
                      <a:pt x="52" y="2"/>
                      <a:pt x="54" y="4"/>
                    </a:cubicBezTo>
                    <a:cubicBezTo>
                      <a:pt x="54" y="5"/>
                      <a:pt x="54" y="6"/>
                      <a:pt x="54" y="7"/>
                    </a:cubicBezTo>
                    <a:cubicBezTo>
                      <a:pt x="54" y="8"/>
                      <a:pt x="53" y="9"/>
                      <a:pt x="52" y="10"/>
                    </a:cubicBezTo>
                    <a:cubicBezTo>
                      <a:pt x="51" y="12"/>
                      <a:pt x="51" y="13"/>
                      <a:pt x="50" y="15"/>
                    </a:cubicBezTo>
                    <a:cubicBezTo>
                      <a:pt x="49" y="17"/>
                      <a:pt x="48" y="19"/>
                      <a:pt x="47" y="21"/>
                    </a:cubicBezTo>
                    <a:cubicBezTo>
                      <a:pt x="49" y="21"/>
                      <a:pt x="50" y="21"/>
                      <a:pt x="51" y="21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4" y="20"/>
                      <a:pt x="57" y="20"/>
                      <a:pt x="60" y="20"/>
                    </a:cubicBezTo>
                    <a:cubicBezTo>
                      <a:pt x="60" y="21"/>
                      <a:pt x="60" y="21"/>
                      <a:pt x="60" y="22"/>
                    </a:cubicBezTo>
                    <a:cubicBezTo>
                      <a:pt x="59" y="22"/>
                      <a:pt x="59" y="23"/>
                      <a:pt x="58" y="24"/>
                    </a:cubicBezTo>
                    <a:cubicBezTo>
                      <a:pt x="56" y="25"/>
                      <a:pt x="53" y="26"/>
                      <a:pt x="51" y="27"/>
                    </a:cubicBezTo>
                    <a:cubicBezTo>
                      <a:pt x="49" y="28"/>
                      <a:pt x="47" y="28"/>
                      <a:pt x="45" y="29"/>
                    </a:cubicBezTo>
                    <a:cubicBezTo>
                      <a:pt x="43" y="30"/>
                      <a:pt x="38" y="38"/>
                      <a:pt x="37" y="40"/>
                    </a:cubicBezTo>
                    <a:cubicBezTo>
                      <a:pt x="42" y="43"/>
                      <a:pt x="46" y="48"/>
                      <a:pt x="52" y="51"/>
                    </a:cubicBezTo>
                    <a:cubicBezTo>
                      <a:pt x="55" y="52"/>
                      <a:pt x="60" y="52"/>
                      <a:pt x="64" y="52"/>
                    </a:cubicBezTo>
                    <a:cubicBezTo>
                      <a:pt x="64" y="52"/>
                      <a:pt x="64" y="52"/>
                      <a:pt x="64" y="53"/>
                    </a:cubicBezTo>
                    <a:cubicBezTo>
                      <a:pt x="64" y="53"/>
                      <a:pt x="64" y="53"/>
                      <a:pt x="64" y="54"/>
                    </a:cubicBezTo>
                    <a:cubicBezTo>
                      <a:pt x="62" y="54"/>
                      <a:pt x="59" y="55"/>
                      <a:pt x="58" y="56"/>
                    </a:cubicBezTo>
                    <a:cubicBezTo>
                      <a:pt x="57" y="57"/>
                      <a:pt x="57" y="58"/>
                      <a:pt x="56" y="59"/>
                    </a:cubicBezTo>
                    <a:cubicBezTo>
                      <a:pt x="55" y="60"/>
                      <a:pt x="52" y="60"/>
                      <a:pt x="50" y="60"/>
                    </a:cubicBezTo>
                    <a:cubicBezTo>
                      <a:pt x="49" y="58"/>
                      <a:pt x="46" y="58"/>
                      <a:pt x="45" y="56"/>
                    </a:cubicBezTo>
                    <a:cubicBezTo>
                      <a:pt x="44" y="54"/>
                      <a:pt x="43" y="51"/>
                      <a:pt x="41" y="49"/>
                    </a:cubicBezTo>
                    <a:cubicBezTo>
                      <a:pt x="41" y="47"/>
                      <a:pt x="39" y="46"/>
                      <a:pt x="38" y="45"/>
                    </a:cubicBezTo>
                    <a:cubicBezTo>
                      <a:pt x="38" y="44"/>
                      <a:pt x="37" y="42"/>
                      <a:pt x="35" y="42"/>
                    </a:cubicBezTo>
                    <a:cubicBezTo>
                      <a:pt x="34" y="45"/>
                      <a:pt x="31" y="47"/>
                      <a:pt x="29" y="49"/>
                    </a:cubicBezTo>
                    <a:cubicBezTo>
                      <a:pt x="25" y="55"/>
                      <a:pt x="20" y="58"/>
                      <a:pt x="14" y="61"/>
                    </a:cubicBezTo>
                    <a:cubicBezTo>
                      <a:pt x="10" y="64"/>
                      <a:pt x="6" y="67"/>
                      <a:pt x="0" y="67"/>
                    </a:cubicBezTo>
                    <a:cubicBezTo>
                      <a:pt x="0" y="67"/>
                      <a:pt x="0" y="67"/>
                      <a:pt x="0" y="66"/>
                    </a:cubicBezTo>
                    <a:cubicBezTo>
                      <a:pt x="4" y="65"/>
                      <a:pt x="6" y="62"/>
                      <a:pt x="9" y="60"/>
                    </a:cubicBezTo>
                    <a:cubicBezTo>
                      <a:pt x="16" y="55"/>
                      <a:pt x="22" y="48"/>
                      <a:pt x="27" y="40"/>
                    </a:cubicBezTo>
                    <a:cubicBezTo>
                      <a:pt x="29" y="37"/>
                      <a:pt x="32" y="34"/>
                      <a:pt x="33" y="31"/>
                    </a:cubicBezTo>
                    <a:cubicBezTo>
                      <a:pt x="30" y="30"/>
                      <a:pt x="25" y="26"/>
                      <a:pt x="25" y="23"/>
                    </a:cubicBezTo>
                    <a:cubicBezTo>
                      <a:pt x="25" y="23"/>
                      <a:pt x="26" y="23"/>
                      <a:pt x="26" y="23"/>
                    </a:cubicBezTo>
                    <a:cubicBezTo>
                      <a:pt x="29" y="25"/>
                      <a:pt x="34" y="24"/>
                      <a:pt x="38" y="23"/>
                    </a:cubicBezTo>
                    <a:cubicBezTo>
                      <a:pt x="39" y="21"/>
                      <a:pt x="41" y="19"/>
                      <a:pt x="42" y="16"/>
                    </a:cubicBezTo>
                    <a:cubicBezTo>
                      <a:pt x="43" y="14"/>
                      <a:pt x="44" y="12"/>
                      <a:pt x="45" y="10"/>
                    </a:cubicBezTo>
                    <a:cubicBezTo>
                      <a:pt x="46" y="7"/>
                      <a:pt x="48" y="4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śḻîďé">
                <a:extLst>
                  <a:ext uri="{FF2B5EF4-FFF2-40B4-BE49-F238E27FC236}">
                    <a16:creationId xmlns:a16="http://schemas.microsoft.com/office/drawing/2014/main" id="{9C5B4110-7843-4463-9F02-4542CEB154C2}"/>
                  </a:ext>
                </a:extLst>
              </p:cNvPr>
              <p:cNvSpPr/>
              <p:nvPr/>
            </p:nvSpPr>
            <p:spPr bwMode="auto">
              <a:xfrm>
                <a:off x="6408738" y="3132138"/>
                <a:ext cx="171450" cy="85725"/>
              </a:xfrm>
              <a:custGeom>
                <a:avLst/>
                <a:gdLst>
                  <a:gd name="T0" fmla="*/ 6 w 32"/>
                  <a:gd name="T1" fmla="*/ 0 h 16"/>
                  <a:gd name="T2" fmla="*/ 17 w 32"/>
                  <a:gd name="T3" fmla="*/ 4 h 16"/>
                  <a:gd name="T4" fmla="*/ 18 w 32"/>
                  <a:gd name="T5" fmla="*/ 8 h 16"/>
                  <a:gd name="T6" fmla="*/ 24 w 32"/>
                  <a:gd name="T7" fmla="*/ 7 h 16"/>
                  <a:gd name="T8" fmla="*/ 25 w 32"/>
                  <a:gd name="T9" fmla="*/ 5 h 16"/>
                  <a:gd name="T10" fmla="*/ 31 w 32"/>
                  <a:gd name="T11" fmla="*/ 6 h 16"/>
                  <a:gd name="T12" fmla="*/ 32 w 32"/>
                  <a:gd name="T13" fmla="*/ 8 h 16"/>
                  <a:gd name="T14" fmla="*/ 31 w 32"/>
                  <a:gd name="T15" fmla="*/ 9 h 16"/>
                  <a:gd name="T16" fmla="*/ 14 w 32"/>
                  <a:gd name="T17" fmla="*/ 15 h 16"/>
                  <a:gd name="T18" fmla="*/ 14 w 32"/>
                  <a:gd name="T19" fmla="*/ 14 h 16"/>
                  <a:gd name="T20" fmla="*/ 16 w 32"/>
                  <a:gd name="T21" fmla="*/ 13 h 16"/>
                  <a:gd name="T22" fmla="*/ 16 w 32"/>
                  <a:gd name="T23" fmla="*/ 13 h 16"/>
                  <a:gd name="T24" fmla="*/ 15 w 32"/>
                  <a:gd name="T25" fmla="*/ 13 h 16"/>
                  <a:gd name="T26" fmla="*/ 13 w 32"/>
                  <a:gd name="T27" fmla="*/ 14 h 16"/>
                  <a:gd name="T28" fmla="*/ 0 w 32"/>
                  <a:gd name="T29" fmla="*/ 16 h 16"/>
                  <a:gd name="T30" fmla="*/ 0 w 32"/>
                  <a:gd name="T31" fmla="*/ 15 h 16"/>
                  <a:gd name="T32" fmla="*/ 9 w 32"/>
                  <a:gd name="T33" fmla="*/ 6 h 16"/>
                  <a:gd name="T34" fmla="*/ 6 w 32"/>
                  <a:gd name="T3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6">
                    <a:moveTo>
                      <a:pt x="6" y="0"/>
                    </a:moveTo>
                    <a:cubicBezTo>
                      <a:pt x="9" y="0"/>
                      <a:pt x="16" y="2"/>
                      <a:pt x="17" y="4"/>
                    </a:cubicBezTo>
                    <a:cubicBezTo>
                      <a:pt x="18" y="5"/>
                      <a:pt x="18" y="7"/>
                      <a:pt x="18" y="8"/>
                    </a:cubicBezTo>
                    <a:cubicBezTo>
                      <a:pt x="19" y="8"/>
                      <a:pt x="23" y="7"/>
                      <a:pt x="24" y="7"/>
                    </a:cubicBezTo>
                    <a:cubicBezTo>
                      <a:pt x="24" y="6"/>
                      <a:pt x="24" y="6"/>
                      <a:pt x="25" y="5"/>
                    </a:cubicBezTo>
                    <a:cubicBezTo>
                      <a:pt x="25" y="5"/>
                      <a:pt x="30" y="6"/>
                      <a:pt x="31" y="6"/>
                    </a:cubicBezTo>
                    <a:cubicBezTo>
                      <a:pt x="32" y="6"/>
                      <a:pt x="32" y="7"/>
                      <a:pt x="32" y="8"/>
                    </a:cubicBezTo>
                    <a:cubicBezTo>
                      <a:pt x="32" y="8"/>
                      <a:pt x="32" y="9"/>
                      <a:pt x="31" y="9"/>
                    </a:cubicBezTo>
                    <a:cubicBezTo>
                      <a:pt x="25" y="10"/>
                      <a:pt x="21" y="15"/>
                      <a:pt x="14" y="15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5" y="14"/>
                      <a:pt x="15" y="13"/>
                      <a:pt x="16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3" y="14"/>
                    </a:cubicBezTo>
                    <a:cubicBezTo>
                      <a:pt x="9" y="15"/>
                      <a:pt x="5" y="16"/>
                      <a:pt x="0" y="16"/>
                    </a:cubicBezTo>
                    <a:cubicBezTo>
                      <a:pt x="0" y="16"/>
                      <a:pt x="0" y="15"/>
                      <a:pt x="0" y="15"/>
                    </a:cubicBezTo>
                    <a:cubicBezTo>
                      <a:pt x="4" y="15"/>
                      <a:pt x="9" y="11"/>
                      <a:pt x="9" y="6"/>
                    </a:cubicBezTo>
                    <a:cubicBezTo>
                      <a:pt x="8" y="6"/>
                      <a:pt x="6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iṥļïḑè">
                <a:extLst>
                  <a:ext uri="{FF2B5EF4-FFF2-40B4-BE49-F238E27FC236}">
                    <a16:creationId xmlns:a16="http://schemas.microsoft.com/office/drawing/2014/main" id="{4E976525-C9DB-4302-BC64-1B310BE43905}"/>
                  </a:ext>
                </a:extLst>
              </p:cNvPr>
              <p:cNvSpPr/>
              <p:nvPr/>
            </p:nvSpPr>
            <p:spPr bwMode="auto">
              <a:xfrm>
                <a:off x="6376988" y="3235325"/>
                <a:ext cx="160338" cy="90488"/>
              </a:xfrm>
              <a:custGeom>
                <a:avLst/>
                <a:gdLst>
                  <a:gd name="T0" fmla="*/ 21 w 30"/>
                  <a:gd name="T1" fmla="*/ 8 h 17"/>
                  <a:gd name="T2" fmla="*/ 22 w 30"/>
                  <a:gd name="T3" fmla="*/ 3 h 17"/>
                  <a:gd name="T4" fmla="*/ 22 w 30"/>
                  <a:gd name="T5" fmla="*/ 3 h 17"/>
                  <a:gd name="T6" fmla="*/ 21 w 30"/>
                  <a:gd name="T7" fmla="*/ 3 h 17"/>
                  <a:gd name="T8" fmla="*/ 16 w 30"/>
                  <a:gd name="T9" fmla="*/ 9 h 17"/>
                  <a:gd name="T10" fmla="*/ 6 w 30"/>
                  <a:gd name="T11" fmla="*/ 13 h 17"/>
                  <a:gd name="T12" fmla="*/ 0 w 30"/>
                  <a:gd name="T13" fmla="*/ 13 h 17"/>
                  <a:gd name="T14" fmla="*/ 1 w 30"/>
                  <a:gd name="T15" fmla="*/ 11 h 17"/>
                  <a:gd name="T16" fmla="*/ 4 w 30"/>
                  <a:gd name="T17" fmla="*/ 9 h 17"/>
                  <a:gd name="T18" fmla="*/ 11 w 30"/>
                  <a:gd name="T19" fmla="*/ 3 h 17"/>
                  <a:gd name="T20" fmla="*/ 11 w 30"/>
                  <a:gd name="T21" fmla="*/ 6 h 17"/>
                  <a:gd name="T22" fmla="*/ 11 w 30"/>
                  <a:gd name="T23" fmla="*/ 6 h 17"/>
                  <a:gd name="T24" fmla="*/ 15 w 30"/>
                  <a:gd name="T25" fmla="*/ 5 h 17"/>
                  <a:gd name="T26" fmla="*/ 25 w 30"/>
                  <a:gd name="T27" fmla="*/ 1 h 17"/>
                  <a:gd name="T28" fmla="*/ 29 w 30"/>
                  <a:gd name="T29" fmla="*/ 2 h 17"/>
                  <a:gd name="T30" fmla="*/ 30 w 30"/>
                  <a:gd name="T31" fmla="*/ 3 h 17"/>
                  <a:gd name="T32" fmla="*/ 28 w 30"/>
                  <a:gd name="T33" fmla="*/ 7 h 17"/>
                  <a:gd name="T34" fmla="*/ 21 w 30"/>
                  <a:gd name="T3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7">
                    <a:moveTo>
                      <a:pt x="21" y="8"/>
                    </a:moveTo>
                    <a:cubicBezTo>
                      <a:pt x="21" y="6"/>
                      <a:pt x="23" y="4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4"/>
                      <a:pt x="18" y="7"/>
                      <a:pt x="16" y="9"/>
                    </a:cubicBezTo>
                    <a:cubicBezTo>
                      <a:pt x="13" y="11"/>
                      <a:pt x="9" y="12"/>
                      <a:pt x="6" y="13"/>
                    </a:cubicBezTo>
                    <a:cubicBezTo>
                      <a:pt x="4" y="14"/>
                      <a:pt x="0" y="17"/>
                      <a:pt x="0" y="13"/>
                    </a:cubicBezTo>
                    <a:cubicBezTo>
                      <a:pt x="1" y="13"/>
                      <a:pt x="1" y="12"/>
                      <a:pt x="1" y="11"/>
                    </a:cubicBezTo>
                    <a:cubicBezTo>
                      <a:pt x="2" y="10"/>
                      <a:pt x="3" y="9"/>
                      <a:pt x="4" y="9"/>
                    </a:cubicBezTo>
                    <a:cubicBezTo>
                      <a:pt x="6" y="7"/>
                      <a:pt x="9" y="4"/>
                      <a:pt x="11" y="3"/>
                    </a:cubicBezTo>
                    <a:cubicBezTo>
                      <a:pt x="11" y="4"/>
                      <a:pt x="11" y="5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8" y="3"/>
                      <a:pt x="21" y="0"/>
                      <a:pt x="25" y="1"/>
                    </a:cubicBezTo>
                    <a:cubicBezTo>
                      <a:pt x="26" y="1"/>
                      <a:pt x="28" y="2"/>
                      <a:pt x="29" y="2"/>
                    </a:cubicBezTo>
                    <a:cubicBezTo>
                      <a:pt x="29" y="3"/>
                      <a:pt x="29" y="3"/>
                      <a:pt x="30" y="3"/>
                    </a:cubicBezTo>
                    <a:cubicBezTo>
                      <a:pt x="30" y="5"/>
                      <a:pt x="30" y="7"/>
                      <a:pt x="28" y="7"/>
                    </a:cubicBezTo>
                    <a:cubicBezTo>
                      <a:pt x="28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ś1iḋê">
                <a:extLst>
                  <a:ext uri="{FF2B5EF4-FFF2-40B4-BE49-F238E27FC236}">
                    <a16:creationId xmlns:a16="http://schemas.microsoft.com/office/drawing/2014/main" id="{CDB5D9F9-6E37-421B-9354-854B3B120053}"/>
                  </a:ext>
                </a:extLst>
              </p:cNvPr>
              <p:cNvSpPr/>
              <p:nvPr/>
            </p:nvSpPr>
            <p:spPr bwMode="auto">
              <a:xfrm>
                <a:off x="6307138" y="3316288"/>
                <a:ext cx="300038" cy="198438"/>
              </a:xfrm>
              <a:custGeom>
                <a:avLst/>
                <a:gdLst>
                  <a:gd name="T0" fmla="*/ 29 w 56"/>
                  <a:gd name="T1" fmla="*/ 0 h 37"/>
                  <a:gd name="T2" fmla="*/ 31 w 56"/>
                  <a:gd name="T3" fmla="*/ 0 h 37"/>
                  <a:gd name="T4" fmla="*/ 34 w 56"/>
                  <a:gd name="T5" fmla="*/ 2 h 37"/>
                  <a:gd name="T6" fmla="*/ 36 w 56"/>
                  <a:gd name="T7" fmla="*/ 6 h 37"/>
                  <a:gd name="T8" fmla="*/ 35 w 56"/>
                  <a:gd name="T9" fmla="*/ 10 h 37"/>
                  <a:gd name="T10" fmla="*/ 33 w 56"/>
                  <a:gd name="T11" fmla="*/ 13 h 37"/>
                  <a:gd name="T12" fmla="*/ 36 w 56"/>
                  <a:gd name="T13" fmla="*/ 17 h 37"/>
                  <a:gd name="T14" fmla="*/ 44 w 56"/>
                  <a:gd name="T15" fmla="*/ 27 h 37"/>
                  <a:gd name="T16" fmla="*/ 47 w 56"/>
                  <a:gd name="T17" fmla="*/ 30 h 37"/>
                  <a:gd name="T18" fmla="*/ 56 w 56"/>
                  <a:gd name="T19" fmla="*/ 34 h 37"/>
                  <a:gd name="T20" fmla="*/ 53 w 56"/>
                  <a:gd name="T21" fmla="*/ 35 h 37"/>
                  <a:gd name="T22" fmla="*/ 50 w 56"/>
                  <a:gd name="T23" fmla="*/ 35 h 37"/>
                  <a:gd name="T24" fmla="*/ 46 w 56"/>
                  <a:gd name="T25" fmla="*/ 36 h 37"/>
                  <a:gd name="T26" fmla="*/ 39 w 56"/>
                  <a:gd name="T27" fmla="*/ 35 h 37"/>
                  <a:gd name="T28" fmla="*/ 33 w 56"/>
                  <a:gd name="T29" fmla="*/ 26 h 37"/>
                  <a:gd name="T30" fmla="*/ 28 w 56"/>
                  <a:gd name="T31" fmla="*/ 17 h 37"/>
                  <a:gd name="T32" fmla="*/ 28 w 56"/>
                  <a:gd name="T33" fmla="*/ 17 h 37"/>
                  <a:gd name="T34" fmla="*/ 12 w 56"/>
                  <a:gd name="T35" fmla="*/ 32 h 37"/>
                  <a:gd name="T36" fmla="*/ 0 w 56"/>
                  <a:gd name="T37" fmla="*/ 35 h 37"/>
                  <a:gd name="T38" fmla="*/ 0 w 56"/>
                  <a:gd name="T39" fmla="*/ 34 h 37"/>
                  <a:gd name="T40" fmla="*/ 0 w 56"/>
                  <a:gd name="T41" fmla="*/ 34 h 37"/>
                  <a:gd name="T42" fmla="*/ 3 w 56"/>
                  <a:gd name="T43" fmla="*/ 34 h 37"/>
                  <a:gd name="T44" fmla="*/ 9 w 56"/>
                  <a:gd name="T45" fmla="*/ 30 h 37"/>
                  <a:gd name="T46" fmla="*/ 15 w 56"/>
                  <a:gd name="T47" fmla="*/ 24 h 37"/>
                  <a:gd name="T48" fmla="*/ 19 w 56"/>
                  <a:gd name="T49" fmla="*/ 19 h 37"/>
                  <a:gd name="T50" fmla="*/ 24 w 56"/>
                  <a:gd name="T51" fmla="*/ 11 h 37"/>
                  <a:gd name="T52" fmla="*/ 18 w 56"/>
                  <a:gd name="T53" fmla="*/ 1 h 37"/>
                  <a:gd name="T54" fmla="*/ 26 w 56"/>
                  <a:gd name="T55" fmla="*/ 7 h 37"/>
                  <a:gd name="T56" fmla="*/ 26 w 56"/>
                  <a:gd name="T57" fmla="*/ 7 h 37"/>
                  <a:gd name="T58" fmla="*/ 26 w 56"/>
                  <a:gd name="T59" fmla="*/ 7 h 37"/>
                  <a:gd name="T60" fmla="*/ 29 w 56"/>
                  <a:gd name="T6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37">
                    <a:moveTo>
                      <a:pt x="29" y="0"/>
                    </a:moveTo>
                    <a:cubicBezTo>
                      <a:pt x="30" y="0"/>
                      <a:pt x="30" y="0"/>
                      <a:pt x="31" y="0"/>
                    </a:cubicBezTo>
                    <a:cubicBezTo>
                      <a:pt x="31" y="1"/>
                      <a:pt x="33" y="1"/>
                      <a:pt x="34" y="2"/>
                    </a:cubicBezTo>
                    <a:cubicBezTo>
                      <a:pt x="35" y="4"/>
                      <a:pt x="35" y="5"/>
                      <a:pt x="36" y="6"/>
                    </a:cubicBezTo>
                    <a:cubicBezTo>
                      <a:pt x="36" y="7"/>
                      <a:pt x="36" y="9"/>
                      <a:pt x="35" y="10"/>
                    </a:cubicBezTo>
                    <a:cubicBezTo>
                      <a:pt x="34" y="11"/>
                      <a:pt x="33" y="11"/>
                      <a:pt x="33" y="13"/>
                    </a:cubicBezTo>
                    <a:cubicBezTo>
                      <a:pt x="34" y="15"/>
                      <a:pt x="35" y="16"/>
                      <a:pt x="36" y="17"/>
                    </a:cubicBezTo>
                    <a:cubicBezTo>
                      <a:pt x="38" y="21"/>
                      <a:pt x="41" y="24"/>
                      <a:pt x="44" y="27"/>
                    </a:cubicBezTo>
                    <a:cubicBezTo>
                      <a:pt x="45" y="28"/>
                      <a:pt x="46" y="29"/>
                      <a:pt x="47" y="30"/>
                    </a:cubicBezTo>
                    <a:cubicBezTo>
                      <a:pt x="49" y="31"/>
                      <a:pt x="56" y="32"/>
                      <a:pt x="56" y="34"/>
                    </a:cubicBezTo>
                    <a:cubicBezTo>
                      <a:pt x="55" y="34"/>
                      <a:pt x="54" y="35"/>
                      <a:pt x="53" y="35"/>
                    </a:cubicBezTo>
                    <a:cubicBezTo>
                      <a:pt x="52" y="35"/>
                      <a:pt x="51" y="35"/>
                      <a:pt x="50" y="35"/>
                    </a:cubicBezTo>
                    <a:cubicBezTo>
                      <a:pt x="48" y="35"/>
                      <a:pt x="47" y="36"/>
                      <a:pt x="46" y="36"/>
                    </a:cubicBezTo>
                    <a:cubicBezTo>
                      <a:pt x="43" y="37"/>
                      <a:pt x="41" y="36"/>
                      <a:pt x="39" y="35"/>
                    </a:cubicBezTo>
                    <a:cubicBezTo>
                      <a:pt x="35" y="32"/>
                      <a:pt x="35" y="31"/>
                      <a:pt x="33" y="26"/>
                    </a:cubicBezTo>
                    <a:cubicBezTo>
                      <a:pt x="31" y="23"/>
                      <a:pt x="30" y="20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3" y="24"/>
                      <a:pt x="19" y="27"/>
                      <a:pt x="12" y="32"/>
                    </a:cubicBezTo>
                    <a:cubicBezTo>
                      <a:pt x="9" y="34"/>
                      <a:pt x="6" y="36"/>
                      <a:pt x="0" y="35"/>
                    </a:cubicBezTo>
                    <a:cubicBezTo>
                      <a:pt x="0" y="35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2" y="34"/>
                      <a:pt x="3" y="34"/>
                    </a:cubicBezTo>
                    <a:cubicBezTo>
                      <a:pt x="5" y="33"/>
                      <a:pt x="7" y="32"/>
                      <a:pt x="9" y="30"/>
                    </a:cubicBezTo>
                    <a:cubicBezTo>
                      <a:pt x="11" y="29"/>
                      <a:pt x="13" y="26"/>
                      <a:pt x="15" y="24"/>
                    </a:cubicBezTo>
                    <a:cubicBezTo>
                      <a:pt x="16" y="22"/>
                      <a:pt x="18" y="21"/>
                      <a:pt x="19" y="19"/>
                    </a:cubicBezTo>
                    <a:cubicBezTo>
                      <a:pt x="21" y="16"/>
                      <a:pt x="22" y="13"/>
                      <a:pt x="24" y="11"/>
                    </a:cubicBezTo>
                    <a:cubicBezTo>
                      <a:pt x="23" y="7"/>
                      <a:pt x="18" y="4"/>
                      <a:pt x="18" y="1"/>
                    </a:cubicBezTo>
                    <a:cubicBezTo>
                      <a:pt x="21" y="1"/>
                      <a:pt x="25" y="5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8" y="5"/>
                      <a:pt x="29" y="2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šľíḋe">
                <a:extLst>
                  <a:ext uri="{FF2B5EF4-FFF2-40B4-BE49-F238E27FC236}">
                    <a16:creationId xmlns:a16="http://schemas.microsoft.com/office/drawing/2014/main" id="{6E163C3B-A1AE-456E-A6D0-1D65B2078460}"/>
                  </a:ext>
                </a:extLst>
              </p:cNvPr>
              <p:cNvSpPr/>
              <p:nvPr/>
            </p:nvSpPr>
            <p:spPr bwMode="auto">
              <a:xfrm>
                <a:off x="6751638" y="3121025"/>
                <a:ext cx="185738" cy="134938"/>
              </a:xfrm>
              <a:custGeom>
                <a:avLst/>
                <a:gdLst>
                  <a:gd name="T0" fmla="*/ 17 w 35"/>
                  <a:gd name="T1" fmla="*/ 25 h 25"/>
                  <a:gd name="T2" fmla="*/ 17 w 35"/>
                  <a:gd name="T3" fmla="*/ 24 h 25"/>
                  <a:gd name="T4" fmla="*/ 22 w 35"/>
                  <a:gd name="T5" fmla="*/ 19 h 25"/>
                  <a:gd name="T6" fmla="*/ 22 w 35"/>
                  <a:gd name="T7" fmla="*/ 19 h 25"/>
                  <a:gd name="T8" fmla="*/ 21 w 35"/>
                  <a:gd name="T9" fmla="*/ 15 h 25"/>
                  <a:gd name="T10" fmla="*/ 27 w 35"/>
                  <a:gd name="T11" fmla="*/ 8 h 25"/>
                  <a:gd name="T12" fmla="*/ 26 w 35"/>
                  <a:gd name="T13" fmla="*/ 8 h 25"/>
                  <a:gd name="T14" fmla="*/ 22 w 35"/>
                  <a:gd name="T15" fmla="*/ 10 h 25"/>
                  <a:gd name="T16" fmla="*/ 15 w 35"/>
                  <a:gd name="T17" fmla="*/ 17 h 25"/>
                  <a:gd name="T18" fmla="*/ 11 w 35"/>
                  <a:gd name="T19" fmla="*/ 21 h 25"/>
                  <a:gd name="T20" fmla="*/ 0 w 35"/>
                  <a:gd name="T21" fmla="*/ 20 h 25"/>
                  <a:gd name="T22" fmla="*/ 10 w 35"/>
                  <a:gd name="T23" fmla="*/ 13 h 25"/>
                  <a:gd name="T24" fmla="*/ 22 w 35"/>
                  <a:gd name="T25" fmla="*/ 5 h 25"/>
                  <a:gd name="T26" fmla="*/ 24 w 35"/>
                  <a:gd name="T27" fmla="*/ 3 h 25"/>
                  <a:gd name="T28" fmla="*/ 28 w 35"/>
                  <a:gd name="T29" fmla="*/ 2 h 25"/>
                  <a:gd name="T30" fmla="*/ 29 w 35"/>
                  <a:gd name="T31" fmla="*/ 0 h 25"/>
                  <a:gd name="T32" fmla="*/ 34 w 35"/>
                  <a:gd name="T33" fmla="*/ 0 h 25"/>
                  <a:gd name="T34" fmla="*/ 34 w 35"/>
                  <a:gd name="T35" fmla="*/ 0 h 25"/>
                  <a:gd name="T36" fmla="*/ 35 w 35"/>
                  <a:gd name="T37" fmla="*/ 4 h 25"/>
                  <a:gd name="T38" fmla="*/ 33 w 35"/>
                  <a:gd name="T39" fmla="*/ 7 h 25"/>
                  <a:gd name="T40" fmla="*/ 31 w 35"/>
                  <a:gd name="T41" fmla="*/ 9 h 25"/>
                  <a:gd name="T42" fmla="*/ 26 w 35"/>
                  <a:gd name="T43" fmla="*/ 15 h 25"/>
                  <a:gd name="T44" fmla="*/ 26 w 35"/>
                  <a:gd name="T45" fmla="*/ 15 h 25"/>
                  <a:gd name="T46" fmla="*/ 29 w 35"/>
                  <a:gd name="T47" fmla="*/ 18 h 25"/>
                  <a:gd name="T48" fmla="*/ 29 w 35"/>
                  <a:gd name="T49" fmla="*/ 19 h 25"/>
                  <a:gd name="T50" fmla="*/ 17 w 35"/>
                  <a:gd name="T5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25">
                    <a:moveTo>
                      <a:pt x="17" y="25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9" y="23"/>
                      <a:pt x="21" y="21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6"/>
                      <a:pt x="21" y="15"/>
                    </a:cubicBezTo>
                    <a:cubicBezTo>
                      <a:pt x="23" y="12"/>
                      <a:pt x="25" y="10"/>
                      <a:pt x="27" y="8"/>
                    </a:cubicBezTo>
                    <a:cubicBezTo>
                      <a:pt x="27" y="8"/>
                      <a:pt x="26" y="8"/>
                      <a:pt x="26" y="8"/>
                    </a:cubicBezTo>
                    <a:cubicBezTo>
                      <a:pt x="25" y="9"/>
                      <a:pt x="24" y="10"/>
                      <a:pt x="22" y="10"/>
                    </a:cubicBezTo>
                    <a:cubicBezTo>
                      <a:pt x="20" y="12"/>
                      <a:pt x="18" y="15"/>
                      <a:pt x="15" y="17"/>
                    </a:cubicBezTo>
                    <a:cubicBezTo>
                      <a:pt x="14" y="18"/>
                      <a:pt x="13" y="20"/>
                      <a:pt x="11" y="21"/>
                    </a:cubicBezTo>
                    <a:cubicBezTo>
                      <a:pt x="9" y="22"/>
                      <a:pt x="0" y="23"/>
                      <a:pt x="0" y="20"/>
                    </a:cubicBezTo>
                    <a:cubicBezTo>
                      <a:pt x="4" y="19"/>
                      <a:pt x="6" y="16"/>
                      <a:pt x="10" y="13"/>
                    </a:cubicBezTo>
                    <a:cubicBezTo>
                      <a:pt x="14" y="10"/>
                      <a:pt x="18" y="8"/>
                      <a:pt x="22" y="5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3"/>
                      <a:pt x="28" y="2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31" y="0"/>
                      <a:pt x="32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5" y="1"/>
                      <a:pt x="35" y="2"/>
                      <a:pt x="35" y="4"/>
                    </a:cubicBezTo>
                    <a:cubicBezTo>
                      <a:pt x="34" y="5"/>
                      <a:pt x="34" y="6"/>
                      <a:pt x="33" y="7"/>
                    </a:cubicBezTo>
                    <a:cubicBezTo>
                      <a:pt x="32" y="8"/>
                      <a:pt x="31" y="9"/>
                      <a:pt x="31" y="9"/>
                    </a:cubicBezTo>
                    <a:cubicBezTo>
                      <a:pt x="29" y="11"/>
                      <a:pt x="28" y="13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7" y="16"/>
                      <a:pt x="28" y="17"/>
                      <a:pt x="29" y="18"/>
                    </a:cubicBezTo>
                    <a:cubicBezTo>
                      <a:pt x="29" y="18"/>
                      <a:pt x="29" y="19"/>
                      <a:pt x="29" y="19"/>
                    </a:cubicBezTo>
                    <a:cubicBezTo>
                      <a:pt x="27" y="22"/>
                      <a:pt x="22" y="25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ṩļídé">
                <a:extLst>
                  <a:ext uri="{FF2B5EF4-FFF2-40B4-BE49-F238E27FC236}">
                    <a16:creationId xmlns:a16="http://schemas.microsoft.com/office/drawing/2014/main" id="{DFC7952C-E1CE-4961-B42D-0B4E784F9DB7}"/>
                  </a:ext>
                </a:extLst>
              </p:cNvPr>
              <p:cNvSpPr/>
              <p:nvPr/>
            </p:nvSpPr>
            <p:spPr bwMode="auto">
              <a:xfrm>
                <a:off x="6713538" y="3325813"/>
                <a:ext cx="42863" cy="60325"/>
              </a:xfrm>
              <a:custGeom>
                <a:avLst/>
                <a:gdLst>
                  <a:gd name="T0" fmla="*/ 0 w 8"/>
                  <a:gd name="T1" fmla="*/ 0 h 11"/>
                  <a:gd name="T2" fmla="*/ 8 w 8"/>
                  <a:gd name="T3" fmla="*/ 10 h 11"/>
                  <a:gd name="T4" fmla="*/ 4 w 8"/>
                  <a:gd name="T5" fmla="*/ 11 h 11"/>
                  <a:gd name="T6" fmla="*/ 2 w 8"/>
                  <a:gd name="T7" fmla="*/ 10 h 11"/>
                  <a:gd name="T8" fmla="*/ 2 w 8"/>
                  <a:gd name="T9" fmla="*/ 8 h 11"/>
                  <a:gd name="T10" fmla="*/ 0 w 8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1">
                    <a:moveTo>
                      <a:pt x="0" y="0"/>
                    </a:moveTo>
                    <a:cubicBezTo>
                      <a:pt x="4" y="0"/>
                      <a:pt x="8" y="5"/>
                      <a:pt x="8" y="10"/>
                    </a:cubicBezTo>
                    <a:cubicBezTo>
                      <a:pt x="7" y="10"/>
                      <a:pt x="6" y="11"/>
                      <a:pt x="4" y="11"/>
                    </a:cubicBezTo>
                    <a:cubicBezTo>
                      <a:pt x="4" y="10"/>
                      <a:pt x="3" y="10"/>
                      <a:pt x="2" y="10"/>
                    </a:cubicBezTo>
                    <a:cubicBezTo>
                      <a:pt x="2" y="9"/>
                      <a:pt x="2" y="9"/>
                      <a:pt x="2" y="8"/>
                    </a:cubicBezTo>
                    <a:cubicBezTo>
                      <a:pt x="1" y="6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ṩľiďê">
                <a:extLst>
                  <a:ext uri="{FF2B5EF4-FFF2-40B4-BE49-F238E27FC236}">
                    <a16:creationId xmlns:a16="http://schemas.microsoft.com/office/drawing/2014/main" id="{911854DE-6D31-42D8-BA88-B2DABA6ED2F1}"/>
                  </a:ext>
                </a:extLst>
              </p:cNvPr>
              <p:cNvSpPr/>
              <p:nvPr/>
            </p:nvSpPr>
            <p:spPr bwMode="auto">
              <a:xfrm>
                <a:off x="6734175" y="3413125"/>
                <a:ext cx="26988" cy="38100"/>
              </a:xfrm>
              <a:custGeom>
                <a:avLst/>
                <a:gdLst>
                  <a:gd name="T0" fmla="*/ 0 w 5"/>
                  <a:gd name="T1" fmla="*/ 0 h 7"/>
                  <a:gd name="T2" fmla="*/ 1 w 5"/>
                  <a:gd name="T3" fmla="*/ 0 h 7"/>
                  <a:gd name="T4" fmla="*/ 5 w 5"/>
                  <a:gd name="T5" fmla="*/ 6 h 7"/>
                  <a:gd name="T6" fmla="*/ 3 w 5"/>
                  <a:gd name="T7" fmla="*/ 7 h 7"/>
                  <a:gd name="T8" fmla="*/ 1 w 5"/>
                  <a:gd name="T9" fmla="*/ 6 h 7"/>
                  <a:gd name="T10" fmla="*/ 1 w 5"/>
                  <a:gd name="T11" fmla="*/ 5 h 7"/>
                  <a:gd name="T12" fmla="*/ 0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2"/>
                      <a:pt x="5" y="2"/>
                      <a:pt x="5" y="6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2" y="7"/>
                      <a:pt x="2" y="7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2" y="3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şļîḋê">
                <a:extLst>
                  <a:ext uri="{FF2B5EF4-FFF2-40B4-BE49-F238E27FC236}">
                    <a16:creationId xmlns:a16="http://schemas.microsoft.com/office/drawing/2014/main" id="{4F479973-CDB9-469E-8221-765C83F9E5F2}"/>
                  </a:ext>
                </a:extLst>
              </p:cNvPr>
              <p:cNvSpPr/>
              <p:nvPr/>
            </p:nvSpPr>
            <p:spPr bwMode="auto">
              <a:xfrm>
                <a:off x="6681788" y="3440113"/>
                <a:ext cx="266700" cy="101600"/>
              </a:xfrm>
              <a:custGeom>
                <a:avLst/>
                <a:gdLst>
                  <a:gd name="T0" fmla="*/ 0 w 50"/>
                  <a:gd name="T1" fmla="*/ 0 h 19"/>
                  <a:gd name="T2" fmla="*/ 9 w 50"/>
                  <a:gd name="T3" fmla="*/ 2 h 19"/>
                  <a:gd name="T4" fmla="*/ 18 w 50"/>
                  <a:gd name="T5" fmla="*/ 4 h 19"/>
                  <a:gd name="T6" fmla="*/ 37 w 50"/>
                  <a:gd name="T7" fmla="*/ 10 h 19"/>
                  <a:gd name="T8" fmla="*/ 50 w 50"/>
                  <a:gd name="T9" fmla="*/ 9 h 19"/>
                  <a:gd name="T10" fmla="*/ 50 w 50"/>
                  <a:gd name="T11" fmla="*/ 10 h 19"/>
                  <a:gd name="T12" fmla="*/ 50 w 50"/>
                  <a:gd name="T13" fmla="*/ 11 h 19"/>
                  <a:gd name="T14" fmla="*/ 46 w 50"/>
                  <a:gd name="T15" fmla="*/ 13 h 19"/>
                  <a:gd name="T16" fmla="*/ 42 w 50"/>
                  <a:gd name="T17" fmla="*/ 14 h 19"/>
                  <a:gd name="T18" fmla="*/ 38 w 50"/>
                  <a:gd name="T19" fmla="*/ 18 h 19"/>
                  <a:gd name="T20" fmla="*/ 25 w 50"/>
                  <a:gd name="T21" fmla="*/ 13 h 19"/>
                  <a:gd name="T22" fmla="*/ 11 w 50"/>
                  <a:gd name="T23" fmla="*/ 6 h 19"/>
                  <a:gd name="T24" fmla="*/ 0 w 50"/>
                  <a:gd name="T2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19">
                    <a:moveTo>
                      <a:pt x="0" y="0"/>
                    </a:moveTo>
                    <a:cubicBezTo>
                      <a:pt x="3" y="0"/>
                      <a:pt x="7" y="1"/>
                      <a:pt x="9" y="2"/>
                    </a:cubicBezTo>
                    <a:cubicBezTo>
                      <a:pt x="12" y="3"/>
                      <a:pt x="15" y="3"/>
                      <a:pt x="18" y="4"/>
                    </a:cubicBezTo>
                    <a:cubicBezTo>
                      <a:pt x="24" y="6"/>
                      <a:pt x="30" y="8"/>
                      <a:pt x="37" y="10"/>
                    </a:cubicBezTo>
                    <a:cubicBezTo>
                      <a:pt x="40" y="11"/>
                      <a:pt x="46" y="9"/>
                      <a:pt x="50" y="9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1"/>
                      <a:pt x="50" y="10"/>
                      <a:pt x="50" y="11"/>
                    </a:cubicBezTo>
                    <a:cubicBezTo>
                      <a:pt x="49" y="11"/>
                      <a:pt x="48" y="12"/>
                      <a:pt x="46" y="13"/>
                    </a:cubicBezTo>
                    <a:cubicBezTo>
                      <a:pt x="45" y="14"/>
                      <a:pt x="43" y="14"/>
                      <a:pt x="42" y="14"/>
                    </a:cubicBezTo>
                    <a:cubicBezTo>
                      <a:pt x="41" y="15"/>
                      <a:pt x="38" y="18"/>
                      <a:pt x="38" y="18"/>
                    </a:cubicBezTo>
                    <a:cubicBezTo>
                      <a:pt x="31" y="19"/>
                      <a:pt x="29" y="15"/>
                      <a:pt x="25" y="13"/>
                    </a:cubicBezTo>
                    <a:cubicBezTo>
                      <a:pt x="21" y="10"/>
                      <a:pt x="16" y="8"/>
                      <a:pt x="11" y="6"/>
                    </a:cubicBezTo>
                    <a:cubicBezTo>
                      <a:pt x="7" y="4"/>
                      <a:pt x="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šḷïďè">
                <a:extLst>
                  <a:ext uri="{FF2B5EF4-FFF2-40B4-BE49-F238E27FC236}">
                    <a16:creationId xmlns:a16="http://schemas.microsoft.com/office/drawing/2014/main" id="{D467520E-3382-4C21-BB81-146B6A6FFC3A}"/>
                  </a:ext>
                </a:extLst>
              </p:cNvPr>
              <p:cNvSpPr/>
              <p:nvPr/>
            </p:nvSpPr>
            <p:spPr bwMode="auto">
              <a:xfrm>
                <a:off x="6761163" y="3240088"/>
                <a:ext cx="171450" cy="215900"/>
              </a:xfrm>
              <a:custGeom>
                <a:avLst/>
                <a:gdLst>
                  <a:gd name="T0" fmla="*/ 7 w 32"/>
                  <a:gd name="T1" fmla="*/ 13 h 40"/>
                  <a:gd name="T2" fmla="*/ 7 w 32"/>
                  <a:gd name="T3" fmla="*/ 17 h 40"/>
                  <a:gd name="T4" fmla="*/ 7 w 32"/>
                  <a:gd name="T5" fmla="*/ 17 h 40"/>
                  <a:gd name="T6" fmla="*/ 11 w 32"/>
                  <a:gd name="T7" fmla="*/ 12 h 40"/>
                  <a:gd name="T8" fmla="*/ 20 w 32"/>
                  <a:gd name="T9" fmla="*/ 3 h 40"/>
                  <a:gd name="T10" fmla="*/ 30 w 32"/>
                  <a:gd name="T11" fmla="*/ 3 h 40"/>
                  <a:gd name="T12" fmla="*/ 25 w 32"/>
                  <a:gd name="T13" fmla="*/ 18 h 40"/>
                  <a:gd name="T14" fmla="*/ 25 w 32"/>
                  <a:gd name="T15" fmla="*/ 22 h 40"/>
                  <a:gd name="T16" fmla="*/ 23 w 32"/>
                  <a:gd name="T17" fmla="*/ 32 h 40"/>
                  <a:gd name="T18" fmla="*/ 20 w 32"/>
                  <a:gd name="T19" fmla="*/ 40 h 40"/>
                  <a:gd name="T20" fmla="*/ 18 w 32"/>
                  <a:gd name="T21" fmla="*/ 39 h 40"/>
                  <a:gd name="T22" fmla="*/ 15 w 32"/>
                  <a:gd name="T23" fmla="*/ 36 h 40"/>
                  <a:gd name="T24" fmla="*/ 12 w 32"/>
                  <a:gd name="T25" fmla="*/ 38 h 40"/>
                  <a:gd name="T26" fmla="*/ 11 w 32"/>
                  <a:gd name="T27" fmla="*/ 37 h 40"/>
                  <a:gd name="T28" fmla="*/ 12 w 32"/>
                  <a:gd name="T29" fmla="*/ 28 h 40"/>
                  <a:gd name="T30" fmla="*/ 12 w 32"/>
                  <a:gd name="T31" fmla="*/ 28 h 40"/>
                  <a:gd name="T32" fmla="*/ 9 w 32"/>
                  <a:gd name="T33" fmla="*/ 28 h 40"/>
                  <a:gd name="T34" fmla="*/ 8 w 32"/>
                  <a:gd name="T35" fmla="*/ 26 h 40"/>
                  <a:gd name="T36" fmla="*/ 12 w 32"/>
                  <a:gd name="T37" fmla="*/ 18 h 40"/>
                  <a:gd name="T38" fmla="*/ 12 w 32"/>
                  <a:gd name="T39" fmla="*/ 17 h 40"/>
                  <a:gd name="T40" fmla="*/ 14 w 32"/>
                  <a:gd name="T41" fmla="*/ 13 h 40"/>
                  <a:gd name="T42" fmla="*/ 13 w 32"/>
                  <a:gd name="T43" fmla="*/ 13 h 40"/>
                  <a:gd name="T44" fmla="*/ 7 w 32"/>
                  <a:gd name="T45" fmla="*/ 25 h 40"/>
                  <a:gd name="T46" fmla="*/ 7 w 32"/>
                  <a:gd name="T47" fmla="*/ 34 h 40"/>
                  <a:gd name="T48" fmla="*/ 4 w 32"/>
                  <a:gd name="T49" fmla="*/ 34 h 40"/>
                  <a:gd name="T50" fmla="*/ 1 w 32"/>
                  <a:gd name="T51" fmla="*/ 30 h 40"/>
                  <a:gd name="T52" fmla="*/ 3 w 32"/>
                  <a:gd name="T53" fmla="*/ 19 h 40"/>
                  <a:gd name="T54" fmla="*/ 7 w 32"/>
                  <a:gd name="T55" fmla="*/ 13 h 40"/>
                  <a:gd name="T56" fmla="*/ 23 w 32"/>
                  <a:gd name="T57" fmla="*/ 5 h 40"/>
                  <a:gd name="T58" fmla="*/ 20 w 32"/>
                  <a:gd name="T59" fmla="*/ 6 h 40"/>
                  <a:gd name="T60" fmla="*/ 15 w 32"/>
                  <a:gd name="T61" fmla="*/ 11 h 40"/>
                  <a:gd name="T62" fmla="*/ 15 w 32"/>
                  <a:gd name="T63" fmla="*/ 11 h 40"/>
                  <a:gd name="T64" fmla="*/ 17 w 32"/>
                  <a:gd name="T65" fmla="*/ 18 h 40"/>
                  <a:gd name="T66" fmla="*/ 21 w 32"/>
                  <a:gd name="T67" fmla="*/ 21 h 40"/>
                  <a:gd name="T68" fmla="*/ 23 w 32"/>
                  <a:gd name="T69" fmla="*/ 10 h 40"/>
                  <a:gd name="T70" fmla="*/ 23 w 32"/>
                  <a:gd name="T71" fmla="*/ 5 h 40"/>
                  <a:gd name="T72" fmla="*/ 23 w 32"/>
                  <a:gd name="T73" fmla="*/ 5 h 40"/>
                  <a:gd name="T74" fmla="*/ 20 w 32"/>
                  <a:gd name="T75" fmla="*/ 22 h 40"/>
                  <a:gd name="T76" fmla="*/ 17 w 32"/>
                  <a:gd name="T77" fmla="*/ 26 h 40"/>
                  <a:gd name="T78" fmla="*/ 16 w 32"/>
                  <a:gd name="T79" fmla="*/ 35 h 40"/>
                  <a:gd name="T80" fmla="*/ 19 w 32"/>
                  <a:gd name="T81" fmla="*/ 35 h 40"/>
                  <a:gd name="T82" fmla="*/ 19 w 32"/>
                  <a:gd name="T83" fmla="*/ 32 h 40"/>
                  <a:gd name="T84" fmla="*/ 20 w 32"/>
                  <a:gd name="T85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" h="40">
                    <a:moveTo>
                      <a:pt x="7" y="13"/>
                    </a:moveTo>
                    <a:cubicBezTo>
                      <a:pt x="7" y="15"/>
                      <a:pt x="7" y="16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6"/>
                      <a:pt x="10" y="13"/>
                      <a:pt x="11" y="12"/>
                    </a:cubicBezTo>
                    <a:cubicBezTo>
                      <a:pt x="13" y="9"/>
                      <a:pt x="17" y="5"/>
                      <a:pt x="20" y="3"/>
                    </a:cubicBezTo>
                    <a:cubicBezTo>
                      <a:pt x="22" y="2"/>
                      <a:pt x="28" y="0"/>
                      <a:pt x="30" y="3"/>
                    </a:cubicBezTo>
                    <a:cubicBezTo>
                      <a:pt x="32" y="6"/>
                      <a:pt x="26" y="10"/>
                      <a:pt x="25" y="18"/>
                    </a:cubicBezTo>
                    <a:cubicBezTo>
                      <a:pt x="25" y="20"/>
                      <a:pt x="25" y="21"/>
                      <a:pt x="25" y="22"/>
                    </a:cubicBezTo>
                    <a:cubicBezTo>
                      <a:pt x="24" y="25"/>
                      <a:pt x="24" y="29"/>
                      <a:pt x="23" y="32"/>
                    </a:cubicBezTo>
                    <a:cubicBezTo>
                      <a:pt x="22" y="35"/>
                      <a:pt x="23" y="40"/>
                      <a:pt x="20" y="40"/>
                    </a:cubicBezTo>
                    <a:cubicBezTo>
                      <a:pt x="19" y="40"/>
                      <a:pt x="18" y="40"/>
                      <a:pt x="18" y="39"/>
                    </a:cubicBezTo>
                    <a:cubicBezTo>
                      <a:pt x="17" y="38"/>
                      <a:pt x="17" y="37"/>
                      <a:pt x="15" y="36"/>
                    </a:cubicBezTo>
                    <a:cubicBezTo>
                      <a:pt x="15" y="38"/>
                      <a:pt x="14" y="38"/>
                      <a:pt x="12" y="38"/>
                    </a:cubicBezTo>
                    <a:cubicBezTo>
                      <a:pt x="12" y="38"/>
                      <a:pt x="11" y="38"/>
                      <a:pt x="11" y="37"/>
                    </a:cubicBezTo>
                    <a:cubicBezTo>
                      <a:pt x="13" y="35"/>
                      <a:pt x="12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1" y="29"/>
                      <a:pt x="9" y="28"/>
                      <a:pt x="9" y="28"/>
                    </a:cubicBezTo>
                    <a:cubicBezTo>
                      <a:pt x="9" y="27"/>
                      <a:pt x="8" y="27"/>
                      <a:pt x="8" y="26"/>
                    </a:cubicBezTo>
                    <a:cubicBezTo>
                      <a:pt x="9" y="25"/>
                      <a:pt x="12" y="19"/>
                      <a:pt x="12" y="18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3" y="16"/>
                      <a:pt x="14" y="15"/>
                      <a:pt x="14" y="13"/>
                    </a:cubicBezTo>
                    <a:cubicBezTo>
                      <a:pt x="14" y="13"/>
                      <a:pt x="14" y="13"/>
                      <a:pt x="13" y="13"/>
                    </a:cubicBezTo>
                    <a:cubicBezTo>
                      <a:pt x="11" y="17"/>
                      <a:pt x="8" y="20"/>
                      <a:pt x="7" y="25"/>
                    </a:cubicBezTo>
                    <a:cubicBezTo>
                      <a:pt x="6" y="28"/>
                      <a:pt x="9" y="31"/>
                      <a:pt x="7" y="34"/>
                    </a:cubicBezTo>
                    <a:cubicBezTo>
                      <a:pt x="6" y="34"/>
                      <a:pt x="5" y="34"/>
                      <a:pt x="4" y="34"/>
                    </a:cubicBezTo>
                    <a:cubicBezTo>
                      <a:pt x="3" y="33"/>
                      <a:pt x="2" y="32"/>
                      <a:pt x="1" y="30"/>
                    </a:cubicBezTo>
                    <a:cubicBezTo>
                      <a:pt x="0" y="27"/>
                      <a:pt x="3" y="22"/>
                      <a:pt x="3" y="19"/>
                    </a:cubicBezTo>
                    <a:cubicBezTo>
                      <a:pt x="4" y="17"/>
                      <a:pt x="4" y="14"/>
                      <a:pt x="7" y="13"/>
                    </a:cubicBezTo>
                    <a:close/>
                    <a:moveTo>
                      <a:pt x="23" y="5"/>
                    </a:moveTo>
                    <a:cubicBezTo>
                      <a:pt x="22" y="5"/>
                      <a:pt x="21" y="6"/>
                      <a:pt x="20" y="6"/>
                    </a:cubicBezTo>
                    <a:cubicBezTo>
                      <a:pt x="19" y="7"/>
                      <a:pt x="17" y="9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2"/>
                      <a:pt x="17" y="16"/>
                      <a:pt x="17" y="18"/>
                    </a:cubicBezTo>
                    <a:cubicBezTo>
                      <a:pt x="20" y="18"/>
                      <a:pt x="20" y="19"/>
                      <a:pt x="21" y="21"/>
                    </a:cubicBezTo>
                    <a:cubicBezTo>
                      <a:pt x="21" y="17"/>
                      <a:pt x="23" y="14"/>
                      <a:pt x="23" y="10"/>
                    </a:cubicBezTo>
                    <a:cubicBezTo>
                      <a:pt x="24" y="9"/>
                      <a:pt x="24" y="6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lose/>
                    <a:moveTo>
                      <a:pt x="20" y="22"/>
                    </a:moveTo>
                    <a:cubicBezTo>
                      <a:pt x="19" y="24"/>
                      <a:pt x="18" y="25"/>
                      <a:pt x="17" y="26"/>
                    </a:cubicBezTo>
                    <a:cubicBezTo>
                      <a:pt x="16" y="29"/>
                      <a:pt x="16" y="32"/>
                      <a:pt x="16" y="35"/>
                    </a:cubicBezTo>
                    <a:cubicBezTo>
                      <a:pt x="17" y="35"/>
                      <a:pt x="18" y="36"/>
                      <a:pt x="19" y="35"/>
                    </a:cubicBezTo>
                    <a:cubicBezTo>
                      <a:pt x="19" y="35"/>
                      <a:pt x="19" y="34"/>
                      <a:pt x="19" y="32"/>
                    </a:cubicBezTo>
                    <a:cubicBezTo>
                      <a:pt x="20" y="31"/>
                      <a:pt x="21" y="23"/>
                      <a:pt x="2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ṣļiḍé">
                <a:extLst>
                  <a:ext uri="{FF2B5EF4-FFF2-40B4-BE49-F238E27FC236}">
                    <a16:creationId xmlns:a16="http://schemas.microsoft.com/office/drawing/2014/main" id="{E5E1D112-727C-4DD8-874B-75870EEDFE30}"/>
                  </a:ext>
                </a:extLst>
              </p:cNvPr>
              <p:cNvSpPr/>
              <p:nvPr/>
            </p:nvSpPr>
            <p:spPr bwMode="auto">
              <a:xfrm>
                <a:off x="7505700" y="3190875"/>
                <a:ext cx="41275" cy="71438"/>
              </a:xfrm>
              <a:custGeom>
                <a:avLst/>
                <a:gdLst>
                  <a:gd name="T0" fmla="*/ 0 w 8"/>
                  <a:gd name="T1" fmla="*/ 0 h 13"/>
                  <a:gd name="T2" fmla="*/ 1 w 8"/>
                  <a:gd name="T3" fmla="*/ 0 h 13"/>
                  <a:gd name="T4" fmla="*/ 7 w 8"/>
                  <a:gd name="T5" fmla="*/ 6 h 13"/>
                  <a:gd name="T6" fmla="*/ 7 w 8"/>
                  <a:gd name="T7" fmla="*/ 11 h 13"/>
                  <a:gd name="T8" fmla="*/ 5 w 8"/>
                  <a:gd name="T9" fmla="*/ 12 h 13"/>
                  <a:gd name="T10" fmla="*/ 3 w 8"/>
                  <a:gd name="T11" fmla="*/ 12 h 13"/>
                  <a:gd name="T12" fmla="*/ 0 w 8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3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2" y="2"/>
                      <a:pt x="6" y="4"/>
                      <a:pt x="7" y="6"/>
                    </a:cubicBezTo>
                    <a:cubicBezTo>
                      <a:pt x="7" y="8"/>
                      <a:pt x="8" y="10"/>
                      <a:pt x="7" y="11"/>
                    </a:cubicBezTo>
                    <a:cubicBezTo>
                      <a:pt x="7" y="12"/>
                      <a:pt x="6" y="12"/>
                      <a:pt x="5" y="12"/>
                    </a:cubicBezTo>
                    <a:cubicBezTo>
                      <a:pt x="5" y="13"/>
                      <a:pt x="4" y="13"/>
                      <a:pt x="3" y="12"/>
                    </a:cubicBezTo>
                    <a:cubicBezTo>
                      <a:pt x="2" y="9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ṩ1ïďé">
                <a:extLst>
                  <a:ext uri="{FF2B5EF4-FFF2-40B4-BE49-F238E27FC236}">
                    <a16:creationId xmlns:a16="http://schemas.microsoft.com/office/drawing/2014/main" id="{E1EEE559-D844-472D-9A58-9E4FD6F2ED94}"/>
                  </a:ext>
                </a:extLst>
              </p:cNvPr>
              <p:cNvSpPr/>
              <p:nvPr/>
            </p:nvSpPr>
            <p:spPr bwMode="auto">
              <a:xfrm>
                <a:off x="7569200" y="3325813"/>
                <a:ext cx="85725" cy="38100"/>
              </a:xfrm>
              <a:custGeom>
                <a:avLst/>
                <a:gdLst>
                  <a:gd name="T0" fmla="*/ 0 w 16"/>
                  <a:gd name="T1" fmla="*/ 3 h 7"/>
                  <a:gd name="T2" fmla="*/ 9 w 16"/>
                  <a:gd name="T3" fmla="*/ 2 h 7"/>
                  <a:gd name="T4" fmla="*/ 12 w 16"/>
                  <a:gd name="T5" fmla="*/ 0 h 7"/>
                  <a:gd name="T6" fmla="*/ 16 w 16"/>
                  <a:gd name="T7" fmla="*/ 0 h 7"/>
                  <a:gd name="T8" fmla="*/ 16 w 16"/>
                  <a:gd name="T9" fmla="*/ 2 h 7"/>
                  <a:gd name="T10" fmla="*/ 15 w 16"/>
                  <a:gd name="T11" fmla="*/ 4 h 7"/>
                  <a:gd name="T12" fmla="*/ 11 w 16"/>
                  <a:gd name="T13" fmla="*/ 7 h 7"/>
                  <a:gd name="T14" fmla="*/ 7 w 16"/>
                  <a:gd name="T15" fmla="*/ 7 h 7"/>
                  <a:gd name="T16" fmla="*/ 7 w 16"/>
                  <a:gd name="T17" fmla="*/ 6 h 7"/>
                  <a:gd name="T18" fmla="*/ 9 w 16"/>
                  <a:gd name="T19" fmla="*/ 5 h 7"/>
                  <a:gd name="T20" fmla="*/ 9 w 16"/>
                  <a:gd name="T21" fmla="*/ 5 h 7"/>
                  <a:gd name="T22" fmla="*/ 8 w 16"/>
                  <a:gd name="T23" fmla="*/ 5 h 7"/>
                  <a:gd name="T24" fmla="*/ 0 w 16"/>
                  <a:gd name="T2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0" y="3"/>
                    </a:moveTo>
                    <a:cubicBezTo>
                      <a:pt x="3" y="3"/>
                      <a:pt x="6" y="3"/>
                      <a:pt x="9" y="2"/>
                    </a:cubicBezTo>
                    <a:cubicBezTo>
                      <a:pt x="10" y="1"/>
                      <a:pt x="11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5" y="2"/>
                      <a:pt x="15" y="3"/>
                      <a:pt x="15" y="4"/>
                    </a:cubicBezTo>
                    <a:cubicBezTo>
                      <a:pt x="14" y="5"/>
                      <a:pt x="12" y="6"/>
                      <a:pt x="11" y="7"/>
                    </a:cubicBezTo>
                    <a:cubicBezTo>
                      <a:pt x="10" y="7"/>
                      <a:pt x="8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6" y="7"/>
                      <a:pt x="0" y="6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ïŝľïḓe">
                <a:extLst>
                  <a:ext uri="{FF2B5EF4-FFF2-40B4-BE49-F238E27FC236}">
                    <a16:creationId xmlns:a16="http://schemas.microsoft.com/office/drawing/2014/main" id="{AFBCBFBC-C13A-4CE2-B836-3B22AECC0C6C}"/>
                  </a:ext>
                </a:extLst>
              </p:cNvPr>
              <p:cNvSpPr/>
              <p:nvPr/>
            </p:nvSpPr>
            <p:spPr bwMode="auto">
              <a:xfrm>
                <a:off x="7510463" y="3352800"/>
                <a:ext cx="207963" cy="184150"/>
              </a:xfrm>
              <a:custGeom>
                <a:avLst/>
                <a:gdLst>
                  <a:gd name="T0" fmla="*/ 25 w 39"/>
                  <a:gd name="T1" fmla="*/ 7 h 34"/>
                  <a:gd name="T2" fmla="*/ 25 w 39"/>
                  <a:gd name="T3" fmla="*/ 7 h 34"/>
                  <a:gd name="T4" fmla="*/ 27 w 39"/>
                  <a:gd name="T5" fmla="*/ 6 h 34"/>
                  <a:gd name="T6" fmla="*/ 27 w 39"/>
                  <a:gd name="T7" fmla="*/ 5 h 34"/>
                  <a:gd name="T8" fmla="*/ 24 w 39"/>
                  <a:gd name="T9" fmla="*/ 6 h 34"/>
                  <a:gd name="T10" fmla="*/ 24 w 39"/>
                  <a:gd name="T11" fmla="*/ 7 h 34"/>
                  <a:gd name="T12" fmla="*/ 25 w 39"/>
                  <a:gd name="T13" fmla="*/ 13 h 34"/>
                  <a:gd name="T14" fmla="*/ 26 w 39"/>
                  <a:gd name="T15" fmla="*/ 25 h 34"/>
                  <a:gd name="T16" fmla="*/ 25 w 39"/>
                  <a:gd name="T17" fmla="*/ 32 h 34"/>
                  <a:gd name="T18" fmla="*/ 24 w 39"/>
                  <a:gd name="T19" fmla="*/ 33 h 34"/>
                  <a:gd name="T20" fmla="*/ 21 w 39"/>
                  <a:gd name="T21" fmla="*/ 33 h 34"/>
                  <a:gd name="T22" fmla="*/ 17 w 39"/>
                  <a:gd name="T23" fmla="*/ 31 h 34"/>
                  <a:gd name="T24" fmla="*/ 5 w 39"/>
                  <a:gd name="T25" fmla="*/ 24 h 34"/>
                  <a:gd name="T26" fmla="*/ 0 w 39"/>
                  <a:gd name="T27" fmla="*/ 21 h 34"/>
                  <a:gd name="T28" fmla="*/ 8 w 39"/>
                  <a:gd name="T29" fmla="*/ 23 h 34"/>
                  <a:gd name="T30" fmla="*/ 15 w 39"/>
                  <a:gd name="T31" fmla="*/ 24 h 34"/>
                  <a:gd name="T32" fmla="*/ 19 w 39"/>
                  <a:gd name="T33" fmla="*/ 25 h 34"/>
                  <a:gd name="T34" fmla="*/ 20 w 39"/>
                  <a:gd name="T35" fmla="*/ 18 h 34"/>
                  <a:gd name="T36" fmla="*/ 21 w 39"/>
                  <a:gd name="T37" fmla="*/ 7 h 34"/>
                  <a:gd name="T38" fmla="*/ 21 w 39"/>
                  <a:gd name="T39" fmla="*/ 7 h 34"/>
                  <a:gd name="T40" fmla="*/ 17 w 39"/>
                  <a:gd name="T41" fmla="*/ 9 h 34"/>
                  <a:gd name="T42" fmla="*/ 5 w 39"/>
                  <a:gd name="T43" fmla="*/ 13 h 34"/>
                  <a:gd name="T44" fmla="*/ 3 w 39"/>
                  <a:gd name="T45" fmla="*/ 9 h 34"/>
                  <a:gd name="T46" fmla="*/ 7 w 39"/>
                  <a:gd name="T47" fmla="*/ 10 h 34"/>
                  <a:gd name="T48" fmla="*/ 11 w 39"/>
                  <a:gd name="T49" fmla="*/ 8 h 34"/>
                  <a:gd name="T50" fmla="*/ 19 w 39"/>
                  <a:gd name="T51" fmla="*/ 4 h 34"/>
                  <a:gd name="T52" fmla="*/ 29 w 39"/>
                  <a:gd name="T53" fmla="*/ 2 h 34"/>
                  <a:gd name="T54" fmla="*/ 33 w 39"/>
                  <a:gd name="T55" fmla="*/ 0 h 34"/>
                  <a:gd name="T56" fmla="*/ 37 w 39"/>
                  <a:gd name="T57" fmla="*/ 1 h 34"/>
                  <a:gd name="T58" fmla="*/ 39 w 39"/>
                  <a:gd name="T59" fmla="*/ 3 h 34"/>
                  <a:gd name="T60" fmla="*/ 39 w 39"/>
                  <a:gd name="T61" fmla="*/ 5 h 34"/>
                  <a:gd name="T62" fmla="*/ 25 w 39"/>
                  <a:gd name="T63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34">
                    <a:moveTo>
                      <a:pt x="25" y="7"/>
                    </a:moveTo>
                    <a:cubicBezTo>
                      <a:pt x="25" y="7"/>
                      <a:pt x="25" y="7"/>
                      <a:pt x="25" y="7"/>
                    </a:cubicBezTo>
                    <a:cubicBezTo>
                      <a:pt x="26" y="6"/>
                      <a:pt x="27" y="6"/>
                      <a:pt x="27" y="6"/>
                    </a:cubicBezTo>
                    <a:cubicBezTo>
                      <a:pt x="27" y="6"/>
                      <a:pt x="27" y="5"/>
                      <a:pt x="27" y="5"/>
                    </a:cubicBezTo>
                    <a:cubicBezTo>
                      <a:pt x="26" y="5"/>
                      <a:pt x="25" y="6"/>
                      <a:pt x="24" y="6"/>
                    </a:cubicBezTo>
                    <a:cubicBezTo>
                      <a:pt x="24" y="6"/>
                      <a:pt x="24" y="6"/>
                      <a:pt x="24" y="7"/>
                    </a:cubicBezTo>
                    <a:cubicBezTo>
                      <a:pt x="26" y="8"/>
                      <a:pt x="25" y="10"/>
                      <a:pt x="25" y="13"/>
                    </a:cubicBezTo>
                    <a:cubicBezTo>
                      <a:pt x="26" y="17"/>
                      <a:pt x="26" y="21"/>
                      <a:pt x="26" y="25"/>
                    </a:cubicBezTo>
                    <a:cubicBezTo>
                      <a:pt x="26" y="26"/>
                      <a:pt x="26" y="31"/>
                      <a:pt x="25" y="32"/>
                    </a:cubicBezTo>
                    <a:cubicBezTo>
                      <a:pt x="25" y="32"/>
                      <a:pt x="25" y="33"/>
                      <a:pt x="24" y="33"/>
                    </a:cubicBezTo>
                    <a:cubicBezTo>
                      <a:pt x="23" y="34"/>
                      <a:pt x="22" y="33"/>
                      <a:pt x="21" y="33"/>
                    </a:cubicBezTo>
                    <a:cubicBezTo>
                      <a:pt x="20" y="32"/>
                      <a:pt x="18" y="32"/>
                      <a:pt x="17" y="31"/>
                    </a:cubicBezTo>
                    <a:cubicBezTo>
                      <a:pt x="13" y="29"/>
                      <a:pt x="8" y="26"/>
                      <a:pt x="5" y="24"/>
                    </a:cubicBezTo>
                    <a:cubicBezTo>
                      <a:pt x="3" y="23"/>
                      <a:pt x="0" y="23"/>
                      <a:pt x="0" y="21"/>
                    </a:cubicBezTo>
                    <a:cubicBezTo>
                      <a:pt x="3" y="21"/>
                      <a:pt x="5" y="23"/>
                      <a:pt x="8" y="23"/>
                    </a:cubicBezTo>
                    <a:cubicBezTo>
                      <a:pt x="10" y="24"/>
                      <a:pt x="12" y="24"/>
                      <a:pt x="15" y="24"/>
                    </a:cubicBezTo>
                    <a:cubicBezTo>
                      <a:pt x="16" y="24"/>
                      <a:pt x="19" y="25"/>
                      <a:pt x="19" y="25"/>
                    </a:cubicBezTo>
                    <a:cubicBezTo>
                      <a:pt x="21" y="23"/>
                      <a:pt x="20" y="21"/>
                      <a:pt x="20" y="18"/>
                    </a:cubicBezTo>
                    <a:cubicBezTo>
                      <a:pt x="21" y="16"/>
                      <a:pt x="22" y="9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8"/>
                      <a:pt x="18" y="9"/>
                      <a:pt x="17" y="9"/>
                    </a:cubicBezTo>
                    <a:cubicBezTo>
                      <a:pt x="14" y="11"/>
                      <a:pt x="10" y="14"/>
                      <a:pt x="5" y="13"/>
                    </a:cubicBezTo>
                    <a:cubicBezTo>
                      <a:pt x="4" y="12"/>
                      <a:pt x="3" y="11"/>
                      <a:pt x="3" y="9"/>
                    </a:cubicBezTo>
                    <a:cubicBezTo>
                      <a:pt x="4" y="9"/>
                      <a:pt x="5" y="10"/>
                      <a:pt x="7" y="10"/>
                    </a:cubicBezTo>
                    <a:cubicBezTo>
                      <a:pt x="8" y="9"/>
                      <a:pt x="10" y="8"/>
                      <a:pt x="11" y="8"/>
                    </a:cubicBezTo>
                    <a:cubicBezTo>
                      <a:pt x="14" y="6"/>
                      <a:pt x="17" y="5"/>
                      <a:pt x="19" y="4"/>
                    </a:cubicBezTo>
                    <a:cubicBezTo>
                      <a:pt x="22" y="3"/>
                      <a:pt x="25" y="3"/>
                      <a:pt x="29" y="2"/>
                    </a:cubicBezTo>
                    <a:cubicBezTo>
                      <a:pt x="30" y="1"/>
                      <a:pt x="31" y="0"/>
                      <a:pt x="33" y="0"/>
                    </a:cubicBezTo>
                    <a:cubicBezTo>
                      <a:pt x="34" y="0"/>
                      <a:pt x="36" y="1"/>
                      <a:pt x="37" y="1"/>
                    </a:cubicBezTo>
                    <a:cubicBezTo>
                      <a:pt x="38" y="2"/>
                      <a:pt x="38" y="2"/>
                      <a:pt x="39" y="3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36" y="7"/>
                      <a:pt x="30" y="8"/>
                      <a:pt x="25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išľiḋè">
                <a:extLst>
                  <a:ext uri="{FF2B5EF4-FFF2-40B4-BE49-F238E27FC236}">
                    <a16:creationId xmlns:a16="http://schemas.microsoft.com/office/drawing/2014/main" id="{19819FC1-0F4B-402E-87F0-048707EC0D25}"/>
                  </a:ext>
                </a:extLst>
              </p:cNvPr>
              <p:cNvSpPr/>
              <p:nvPr/>
            </p:nvSpPr>
            <p:spPr bwMode="auto">
              <a:xfrm>
                <a:off x="7472363" y="3055938"/>
                <a:ext cx="315913" cy="334963"/>
              </a:xfrm>
              <a:custGeom>
                <a:avLst/>
                <a:gdLst>
                  <a:gd name="T0" fmla="*/ 41 w 59"/>
                  <a:gd name="T1" fmla="*/ 7 h 62"/>
                  <a:gd name="T2" fmla="*/ 31 w 59"/>
                  <a:gd name="T3" fmla="*/ 15 h 62"/>
                  <a:gd name="T4" fmla="*/ 29 w 59"/>
                  <a:gd name="T5" fmla="*/ 18 h 62"/>
                  <a:gd name="T6" fmla="*/ 48 w 59"/>
                  <a:gd name="T7" fmla="*/ 10 h 62"/>
                  <a:gd name="T8" fmla="*/ 57 w 59"/>
                  <a:gd name="T9" fmla="*/ 10 h 62"/>
                  <a:gd name="T10" fmla="*/ 43 w 59"/>
                  <a:gd name="T11" fmla="*/ 30 h 62"/>
                  <a:gd name="T12" fmla="*/ 39 w 59"/>
                  <a:gd name="T13" fmla="*/ 37 h 62"/>
                  <a:gd name="T14" fmla="*/ 51 w 59"/>
                  <a:gd name="T15" fmla="*/ 34 h 62"/>
                  <a:gd name="T16" fmla="*/ 52 w 59"/>
                  <a:gd name="T17" fmla="*/ 41 h 62"/>
                  <a:gd name="T18" fmla="*/ 38 w 59"/>
                  <a:gd name="T19" fmla="*/ 46 h 62"/>
                  <a:gd name="T20" fmla="*/ 26 w 59"/>
                  <a:gd name="T21" fmla="*/ 48 h 62"/>
                  <a:gd name="T22" fmla="*/ 45 w 59"/>
                  <a:gd name="T23" fmla="*/ 40 h 62"/>
                  <a:gd name="T24" fmla="*/ 50 w 59"/>
                  <a:gd name="T25" fmla="*/ 36 h 62"/>
                  <a:gd name="T26" fmla="*/ 39 w 59"/>
                  <a:gd name="T27" fmla="*/ 39 h 62"/>
                  <a:gd name="T28" fmla="*/ 33 w 59"/>
                  <a:gd name="T29" fmla="*/ 42 h 62"/>
                  <a:gd name="T30" fmla="*/ 26 w 59"/>
                  <a:gd name="T31" fmla="*/ 43 h 62"/>
                  <a:gd name="T32" fmla="*/ 2 w 59"/>
                  <a:gd name="T33" fmla="*/ 62 h 62"/>
                  <a:gd name="T34" fmla="*/ 1 w 59"/>
                  <a:gd name="T35" fmla="*/ 56 h 62"/>
                  <a:gd name="T36" fmla="*/ 9 w 59"/>
                  <a:gd name="T37" fmla="*/ 45 h 62"/>
                  <a:gd name="T38" fmla="*/ 3 w 59"/>
                  <a:gd name="T39" fmla="*/ 57 h 62"/>
                  <a:gd name="T40" fmla="*/ 7 w 59"/>
                  <a:gd name="T41" fmla="*/ 54 h 62"/>
                  <a:gd name="T42" fmla="*/ 20 w 59"/>
                  <a:gd name="T43" fmla="*/ 44 h 62"/>
                  <a:gd name="T44" fmla="*/ 28 w 59"/>
                  <a:gd name="T45" fmla="*/ 40 h 62"/>
                  <a:gd name="T46" fmla="*/ 23 w 59"/>
                  <a:gd name="T47" fmla="*/ 34 h 62"/>
                  <a:gd name="T48" fmla="*/ 15 w 59"/>
                  <a:gd name="T49" fmla="*/ 40 h 62"/>
                  <a:gd name="T50" fmla="*/ 20 w 59"/>
                  <a:gd name="T51" fmla="*/ 31 h 62"/>
                  <a:gd name="T52" fmla="*/ 15 w 59"/>
                  <a:gd name="T53" fmla="*/ 30 h 62"/>
                  <a:gd name="T54" fmla="*/ 13 w 59"/>
                  <a:gd name="T55" fmla="*/ 18 h 62"/>
                  <a:gd name="T56" fmla="*/ 12 w 59"/>
                  <a:gd name="T57" fmla="*/ 14 h 62"/>
                  <a:gd name="T58" fmla="*/ 18 w 59"/>
                  <a:gd name="T59" fmla="*/ 22 h 62"/>
                  <a:gd name="T60" fmla="*/ 21 w 59"/>
                  <a:gd name="T61" fmla="*/ 29 h 62"/>
                  <a:gd name="T62" fmla="*/ 23 w 59"/>
                  <a:gd name="T63" fmla="*/ 16 h 62"/>
                  <a:gd name="T64" fmla="*/ 35 w 59"/>
                  <a:gd name="T65" fmla="*/ 3 h 62"/>
                  <a:gd name="T66" fmla="*/ 52 w 59"/>
                  <a:gd name="T67" fmla="*/ 11 h 62"/>
                  <a:gd name="T68" fmla="*/ 35 w 59"/>
                  <a:gd name="T69" fmla="*/ 17 h 62"/>
                  <a:gd name="T70" fmla="*/ 40 w 59"/>
                  <a:gd name="T71" fmla="*/ 28 h 62"/>
                  <a:gd name="T72" fmla="*/ 40 w 59"/>
                  <a:gd name="T73" fmla="*/ 28 h 62"/>
                  <a:gd name="T74" fmla="*/ 49 w 59"/>
                  <a:gd name="T75" fmla="*/ 17 h 62"/>
                  <a:gd name="T76" fmla="*/ 39 w 59"/>
                  <a:gd name="T77" fmla="*/ 29 h 62"/>
                  <a:gd name="T78" fmla="*/ 30 w 59"/>
                  <a:gd name="T79" fmla="*/ 32 h 62"/>
                  <a:gd name="T80" fmla="*/ 32 w 59"/>
                  <a:gd name="T81" fmla="*/ 38 h 62"/>
                  <a:gd name="T82" fmla="*/ 39 w 59"/>
                  <a:gd name="T83" fmla="*/ 29 h 62"/>
                  <a:gd name="T84" fmla="*/ 29 w 59"/>
                  <a:gd name="T85" fmla="*/ 28 h 62"/>
                  <a:gd name="T86" fmla="*/ 30 w 59"/>
                  <a:gd name="T87" fmla="*/ 30 h 62"/>
                  <a:gd name="T88" fmla="*/ 35 w 59"/>
                  <a:gd name="T89" fmla="*/ 20 h 62"/>
                  <a:gd name="T90" fmla="*/ 31 w 59"/>
                  <a:gd name="T91" fmla="*/ 19 h 62"/>
                  <a:gd name="T92" fmla="*/ 31 w 59"/>
                  <a:gd name="T93" fmla="*/ 24 h 62"/>
                  <a:gd name="T94" fmla="*/ 28 w 59"/>
                  <a:gd name="T95" fmla="*/ 31 h 62"/>
                  <a:gd name="T96" fmla="*/ 28 w 59"/>
                  <a:gd name="T97" fmla="*/ 3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9" h="62">
                    <a:moveTo>
                      <a:pt x="33" y="0"/>
                    </a:moveTo>
                    <a:cubicBezTo>
                      <a:pt x="37" y="0"/>
                      <a:pt x="41" y="3"/>
                      <a:pt x="41" y="7"/>
                    </a:cubicBezTo>
                    <a:cubicBezTo>
                      <a:pt x="40" y="8"/>
                      <a:pt x="39" y="9"/>
                      <a:pt x="38" y="10"/>
                    </a:cubicBezTo>
                    <a:cubicBezTo>
                      <a:pt x="36" y="12"/>
                      <a:pt x="34" y="13"/>
                      <a:pt x="31" y="15"/>
                    </a:cubicBezTo>
                    <a:cubicBezTo>
                      <a:pt x="30" y="15"/>
                      <a:pt x="28" y="16"/>
                      <a:pt x="28" y="17"/>
                    </a:cubicBezTo>
                    <a:cubicBezTo>
                      <a:pt x="28" y="17"/>
                      <a:pt x="29" y="18"/>
                      <a:pt x="29" y="18"/>
                    </a:cubicBezTo>
                    <a:cubicBezTo>
                      <a:pt x="31" y="17"/>
                      <a:pt x="32" y="16"/>
                      <a:pt x="34" y="15"/>
                    </a:cubicBezTo>
                    <a:cubicBezTo>
                      <a:pt x="39" y="13"/>
                      <a:pt x="43" y="11"/>
                      <a:pt x="48" y="10"/>
                    </a:cubicBezTo>
                    <a:cubicBezTo>
                      <a:pt x="51" y="9"/>
                      <a:pt x="54" y="8"/>
                      <a:pt x="57" y="9"/>
                    </a:cubicBezTo>
                    <a:cubicBezTo>
                      <a:pt x="57" y="9"/>
                      <a:pt x="57" y="10"/>
                      <a:pt x="57" y="10"/>
                    </a:cubicBezTo>
                    <a:cubicBezTo>
                      <a:pt x="57" y="14"/>
                      <a:pt x="53" y="16"/>
                      <a:pt x="51" y="19"/>
                    </a:cubicBezTo>
                    <a:cubicBezTo>
                      <a:pt x="48" y="22"/>
                      <a:pt x="46" y="26"/>
                      <a:pt x="43" y="30"/>
                    </a:cubicBezTo>
                    <a:cubicBezTo>
                      <a:pt x="43" y="31"/>
                      <a:pt x="43" y="31"/>
                      <a:pt x="42" y="32"/>
                    </a:cubicBezTo>
                    <a:cubicBezTo>
                      <a:pt x="41" y="33"/>
                      <a:pt x="40" y="35"/>
                      <a:pt x="39" y="3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2" y="35"/>
                      <a:pt x="49" y="34"/>
                      <a:pt x="51" y="34"/>
                    </a:cubicBezTo>
                    <a:cubicBezTo>
                      <a:pt x="53" y="33"/>
                      <a:pt x="56" y="34"/>
                      <a:pt x="56" y="35"/>
                    </a:cubicBezTo>
                    <a:cubicBezTo>
                      <a:pt x="59" y="37"/>
                      <a:pt x="54" y="40"/>
                      <a:pt x="52" y="41"/>
                    </a:cubicBezTo>
                    <a:cubicBezTo>
                      <a:pt x="50" y="43"/>
                      <a:pt x="46" y="44"/>
                      <a:pt x="43" y="45"/>
                    </a:cubicBezTo>
                    <a:cubicBezTo>
                      <a:pt x="41" y="45"/>
                      <a:pt x="39" y="45"/>
                      <a:pt x="38" y="46"/>
                    </a:cubicBezTo>
                    <a:cubicBezTo>
                      <a:pt x="34" y="47"/>
                      <a:pt x="31" y="48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9" y="47"/>
                      <a:pt x="30" y="46"/>
                    </a:cubicBezTo>
                    <a:cubicBezTo>
                      <a:pt x="34" y="44"/>
                      <a:pt x="40" y="42"/>
                      <a:pt x="45" y="40"/>
                    </a:cubicBezTo>
                    <a:cubicBezTo>
                      <a:pt x="47" y="39"/>
                      <a:pt x="50" y="38"/>
                      <a:pt x="51" y="36"/>
                    </a:cubicBezTo>
                    <a:cubicBezTo>
                      <a:pt x="51" y="36"/>
                      <a:pt x="50" y="36"/>
                      <a:pt x="50" y="36"/>
                    </a:cubicBezTo>
                    <a:cubicBezTo>
                      <a:pt x="49" y="37"/>
                      <a:pt x="48" y="37"/>
                      <a:pt x="47" y="37"/>
                    </a:cubicBezTo>
                    <a:cubicBezTo>
                      <a:pt x="45" y="38"/>
                      <a:pt x="42" y="38"/>
                      <a:pt x="39" y="39"/>
                    </a:cubicBezTo>
                    <a:cubicBezTo>
                      <a:pt x="38" y="39"/>
                      <a:pt x="37" y="40"/>
                      <a:pt x="36" y="40"/>
                    </a:cubicBezTo>
                    <a:cubicBezTo>
                      <a:pt x="35" y="41"/>
                      <a:pt x="34" y="42"/>
                      <a:pt x="33" y="42"/>
                    </a:cubicBezTo>
                    <a:cubicBezTo>
                      <a:pt x="31" y="43"/>
                      <a:pt x="30" y="42"/>
                      <a:pt x="29" y="42"/>
                    </a:cubicBezTo>
                    <a:cubicBezTo>
                      <a:pt x="28" y="42"/>
                      <a:pt x="27" y="43"/>
                      <a:pt x="26" y="43"/>
                    </a:cubicBezTo>
                    <a:cubicBezTo>
                      <a:pt x="22" y="45"/>
                      <a:pt x="18" y="46"/>
                      <a:pt x="15" y="48"/>
                    </a:cubicBezTo>
                    <a:cubicBezTo>
                      <a:pt x="11" y="51"/>
                      <a:pt x="8" y="60"/>
                      <a:pt x="2" y="62"/>
                    </a:cubicBezTo>
                    <a:cubicBezTo>
                      <a:pt x="1" y="62"/>
                      <a:pt x="0" y="62"/>
                      <a:pt x="0" y="61"/>
                    </a:cubicBezTo>
                    <a:cubicBezTo>
                      <a:pt x="0" y="60"/>
                      <a:pt x="0" y="57"/>
                      <a:pt x="1" y="56"/>
                    </a:cubicBezTo>
                    <a:cubicBezTo>
                      <a:pt x="3" y="53"/>
                      <a:pt x="5" y="50"/>
                      <a:pt x="7" y="47"/>
                    </a:cubicBezTo>
                    <a:cubicBezTo>
                      <a:pt x="8" y="46"/>
                      <a:pt x="8" y="45"/>
                      <a:pt x="9" y="45"/>
                    </a:cubicBezTo>
                    <a:cubicBezTo>
                      <a:pt x="9" y="46"/>
                      <a:pt x="8" y="47"/>
                      <a:pt x="8" y="48"/>
                    </a:cubicBezTo>
                    <a:cubicBezTo>
                      <a:pt x="6" y="51"/>
                      <a:pt x="4" y="54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6" y="55"/>
                      <a:pt x="7" y="54"/>
                    </a:cubicBezTo>
                    <a:cubicBezTo>
                      <a:pt x="9" y="52"/>
                      <a:pt x="10" y="50"/>
                      <a:pt x="12" y="49"/>
                    </a:cubicBezTo>
                    <a:cubicBezTo>
                      <a:pt x="15" y="47"/>
                      <a:pt x="17" y="45"/>
                      <a:pt x="20" y="44"/>
                    </a:cubicBezTo>
                    <a:cubicBezTo>
                      <a:pt x="22" y="43"/>
                      <a:pt x="24" y="42"/>
                      <a:pt x="26" y="41"/>
                    </a:cubicBezTo>
                    <a:cubicBezTo>
                      <a:pt x="27" y="40"/>
                      <a:pt x="28" y="40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6" y="36"/>
                      <a:pt x="25" y="35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6"/>
                      <a:pt x="19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7" y="38"/>
                      <a:pt x="20" y="34"/>
                      <a:pt x="20" y="31"/>
                    </a:cubicBezTo>
                    <a:cubicBezTo>
                      <a:pt x="20" y="31"/>
                      <a:pt x="19" y="31"/>
                      <a:pt x="19" y="30"/>
                    </a:cubicBezTo>
                    <a:cubicBezTo>
                      <a:pt x="18" y="31"/>
                      <a:pt x="15" y="32"/>
                      <a:pt x="15" y="30"/>
                    </a:cubicBezTo>
                    <a:cubicBezTo>
                      <a:pt x="16" y="29"/>
                      <a:pt x="15" y="27"/>
                      <a:pt x="15" y="26"/>
                    </a:cubicBezTo>
                    <a:cubicBezTo>
                      <a:pt x="14" y="23"/>
                      <a:pt x="14" y="21"/>
                      <a:pt x="13" y="18"/>
                    </a:cubicBezTo>
                    <a:cubicBezTo>
                      <a:pt x="12" y="17"/>
                      <a:pt x="12" y="16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5"/>
                      <a:pt x="14" y="15"/>
                      <a:pt x="14" y="16"/>
                    </a:cubicBezTo>
                    <a:cubicBezTo>
                      <a:pt x="16" y="18"/>
                      <a:pt x="17" y="20"/>
                      <a:pt x="18" y="22"/>
                    </a:cubicBezTo>
                    <a:cubicBezTo>
                      <a:pt x="19" y="23"/>
                      <a:pt x="20" y="25"/>
                      <a:pt x="21" y="27"/>
                    </a:cubicBezTo>
                    <a:cubicBezTo>
                      <a:pt x="21" y="28"/>
                      <a:pt x="21" y="28"/>
                      <a:pt x="21" y="29"/>
                    </a:cubicBezTo>
                    <a:cubicBezTo>
                      <a:pt x="23" y="27"/>
                      <a:pt x="25" y="24"/>
                      <a:pt x="25" y="21"/>
                    </a:cubicBezTo>
                    <a:cubicBezTo>
                      <a:pt x="24" y="20"/>
                      <a:pt x="23" y="18"/>
                      <a:pt x="23" y="16"/>
                    </a:cubicBezTo>
                    <a:cubicBezTo>
                      <a:pt x="24" y="16"/>
                      <a:pt x="25" y="16"/>
                      <a:pt x="26" y="17"/>
                    </a:cubicBezTo>
                    <a:cubicBezTo>
                      <a:pt x="28" y="13"/>
                      <a:pt x="34" y="7"/>
                      <a:pt x="35" y="3"/>
                    </a:cubicBezTo>
                    <a:cubicBezTo>
                      <a:pt x="34" y="2"/>
                      <a:pt x="33" y="1"/>
                      <a:pt x="33" y="0"/>
                    </a:cubicBezTo>
                    <a:close/>
                    <a:moveTo>
                      <a:pt x="52" y="11"/>
                    </a:moveTo>
                    <a:cubicBezTo>
                      <a:pt x="47" y="11"/>
                      <a:pt x="44" y="13"/>
                      <a:pt x="41" y="15"/>
                    </a:cubicBezTo>
                    <a:cubicBezTo>
                      <a:pt x="39" y="16"/>
                      <a:pt x="37" y="16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8" y="20"/>
                      <a:pt x="41" y="22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7"/>
                      <a:pt x="42" y="25"/>
                      <a:pt x="43" y="24"/>
                    </a:cubicBezTo>
                    <a:cubicBezTo>
                      <a:pt x="45" y="22"/>
                      <a:pt x="47" y="19"/>
                      <a:pt x="49" y="17"/>
                    </a:cubicBezTo>
                    <a:cubicBezTo>
                      <a:pt x="50" y="15"/>
                      <a:pt x="51" y="13"/>
                      <a:pt x="52" y="11"/>
                    </a:cubicBezTo>
                    <a:close/>
                    <a:moveTo>
                      <a:pt x="39" y="29"/>
                    </a:moveTo>
                    <a:cubicBezTo>
                      <a:pt x="39" y="29"/>
                      <a:pt x="33" y="31"/>
                      <a:pt x="33" y="32"/>
                    </a:cubicBezTo>
                    <a:cubicBezTo>
                      <a:pt x="32" y="32"/>
                      <a:pt x="30" y="32"/>
                      <a:pt x="30" y="32"/>
                    </a:cubicBezTo>
                    <a:cubicBezTo>
                      <a:pt x="30" y="33"/>
                      <a:pt x="30" y="34"/>
                      <a:pt x="30" y="34"/>
                    </a:cubicBezTo>
                    <a:cubicBezTo>
                      <a:pt x="31" y="36"/>
                      <a:pt x="30" y="37"/>
                      <a:pt x="32" y="38"/>
                    </a:cubicBezTo>
                    <a:cubicBezTo>
                      <a:pt x="34" y="34"/>
                      <a:pt x="37" y="32"/>
                      <a:pt x="39" y="29"/>
                    </a:cubicBezTo>
                    <a:cubicBezTo>
                      <a:pt x="39" y="29"/>
                      <a:pt x="39" y="29"/>
                      <a:pt x="39" y="29"/>
                    </a:cubicBezTo>
                    <a:close/>
                    <a:moveTo>
                      <a:pt x="28" y="28"/>
                    </a:moveTo>
                    <a:cubicBezTo>
                      <a:pt x="28" y="28"/>
                      <a:pt x="29" y="28"/>
                      <a:pt x="29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9"/>
                      <a:pt x="29" y="30"/>
                      <a:pt x="30" y="30"/>
                    </a:cubicBezTo>
                    <a:cubicBezTo>
                      <a:pt x="32" y="28"/>
                      <a:pt x="37" y="28"/>
                      <a:pt x="37" y="24"/>
                    </a:cubicBezTo>
                    <a:cubicBezTo>
                      <a:pt x="36" y="23"/>
                      <a:pt x="36" y="21"/>
                      <a:pt x="35" y="20"/>
                    </a:cubicBezTo>
                    <a:cubicBezTo>
                      <a:pt x="35" y="19"/>
                      <a:pt x="34" y="19"/>
                      <a:pt x="33" y="18"/>
                    </a:cubicBezTo>
                    <a:cubicBezTo>
                      <a:pt x="33" y="18"/>
                      <a:pt x="32" y="18"/>
                      <a:pt x="31" y="19"/>
                    </a:cubicBezTo>
                    <a:cubicBezTo>
                      <a:pt x="32" y="19"/>
                      <a:pt x="34" y="21"/>
                      <a:pt x="33" y="22"/>
                    </a:cubicBezTo>
                    <a:cubicBezTo>
                      <a:pt x="33" y="23"/>
                      <a:pt x="32" y="23"/>
                      <a:pt x="31" y="24"/>
                    </a:cubicBezTo>
                    <a:cubicBezTo>
                      <a:pt x="30" y="25"/>
                      <a:pt x="27" y="28"/>
                      <a:pt x="27" y="30"/>
                    </a:cubicBezTo>
                    <a:cubicBezTo>
                      <a:pt x="27" y="30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0"/>
                      <a:pt x="28" y="29"/>
                      <a:pt x="28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$ļíḍè">
                <a:extLst>
                  <a:ext uri="{FF2B5EF4-FFF2-40B4-BE49-F238E27FC236}">
                    <a16:creationId xmlns:a16="http://schemas.microsoft.com/office/drawing/2014/main" id="{C1FA8EB4-1CD2-4DB6-95B6-FA5037514185}"/>
                  </a:ext>
                </a:extLst>
              </p:cNvPr>
              <p:cNvSpPr/>
              <p:nvPr/>
            </p:nvSpPr>
            <p:spPr bwMode="auto">
              <a:xfrm>
                <a:off x="6002338" y="3148013"/>
                <a:ext cx="223838" cy="346075"/>
              </a:xfrm>
              <a:custGeom>
                <a:avLst/>
                <a:gdLst>
                  <a:gd name="T0" fmla="*/ 31 w 42"/>
                  <a:gd name="T1" fmla="*/ 43 h 64"/>
                  <a:gd name="T2" fmla="*/ 33 w 42"/>
                  <a:gd name="T3" fmla="*/ 34 h 64"/>
                  <a:gd name="T4" fmla="*/ 32 w 42"/>
                  <a:gd name="T5" fmla="*/ 28 h 64"/>
                  <a:gd name="T6" fmla="*/ 29 w 42"/>
                  <a:gd name="T7" fmla="*/ 29 h 64"/>
                  <a:gd name="T8" fmla="*/ 23 w 42"/>
                  <a:gd name="T9" fmla="*/ 34 h 64"/>
                  <a:gd name="T10" fmla="*/ 23 w 42"/>
                  <a:gd name="T11" fmla="*/ 40 h 64"/>
                  <a:gd name="T12" fmla="*/ 11 w 42"/>
                  <a:gd name="T13" fmla="*/ 45 h 64"/>
                  <a:gd name="T14" fmla="*/ 1 w 42"/>
                  <a:gd name="T15" fmla="*/ 44 h 64"/>
                  <a:gd name="T16" fmla="*/ 1 w 42"/>
                  <a:gd name="T17" fmla="*/ 40 h 64"/>
                  <a:gd name="T18" fmla="*/ 6 w 42"/>
                  <a:gd name="T19" fmla="*/ 39 h 64"/>
                  <a:gd name="T20" fmla="*/ 13 w 42"/>
                  <a:gd name="T21" fmla="*/ 34 h 64"/>
                  <a:gd name="T22" fmla="*/ 11 w 42"/>
                  <a:gd name="T23" fmla="*/ 31 h 64"/>
                  <a:gd name="T24" fmla="*/ 6 w 42"/>
                  <a:gd name="T25" fmla="*/ 33 h 64"/>
                  <a:gd name="T26" fmla="*/ 1 w 42"/>
                  <a:gd name="T27" fmla="*/ 29 h 64"/>
                  <a:gd name="T28" fmla="*/ 1 w 42"/>
                  <a:gd name="T29" fmla="*/ 28 h 64"/>
                  <a:gd name="T30" fmla="*/ 5 w 42"/>
                  <a:gd name="T31" fmla="*/ 26 h 64"/>
                  <a:gd name="T32" fmla="*/ 8 w 42"/>
                  <a:gd name="T33" fmla="*/ 25 h 64"/>
                  <a:gd name="T34" fmla="*/ 17 w 42"/>
                  <a:gd name="T35" fmla="*/ 21 h 64"/>
                  <a:gd name="T36" fmla="*/ 21 w 42"/>
                  <a:gd name="T37" fmla="*/ 12 h 64"/>
                  <a:gd name="T38" fmla="*/ 22 w 42"/>
                  <a:gd name="T39" fmla="*/ 8 h 64"/>
                  <a:gd name="T40" fmla="*/ 25 w 42"/>
                  <a:gd name="T41" fmla="*/ 0 h 64"/>
                  <a:gd name="T42" fmla="*/ 28 w 42"/>
                  <a:gd name="T43" fmla="*/ 1 h 64"/>
                  <a:gd name="T44" fmla="*/ 29 w 42"/>
                  <a:gd name="T45" fmla="*/ 13 h 64"/>
                  <a:gd name="T46" fmla="*/ 33 w 42"/>
                  <a:gd name="T47" fmla="*/ 13 h 64"/>
                  <a:gd name="T48" fmla="*/ 36 w 42"/>
                  <a:gd name="T49" fmla="*/ 9 h 64"/>
                  <a:gd name="T50" fmla="*/ 41 w 42"/>
                  <a:gd name="T51" fmla="*/ 12 h 64"/>
                  <a:gd name="T52" fmla="*/ 26 w 42"/>
                  <a:gd name="T53" fmla="*/ 21 h 64"/>
                  <a:gd name="T54" fmla="*/ 17 w 42"/>
                  <a:gd name="T55" fmla="*/ 29 h 64"/>
                  <a:gd name="T56" fmla="*/ 25 w 42"/>
                  <a:gd name="T57" fmla="*/ 28 h 64"/>
                  <a:gd name="T58" fmla="*/ 33 w 42"/>
                  <a:gd name="T59" fmla="*/ 24 h 64"/>
                  <a:gd name="T60" fmla="*/ 37 w 42"/>
                  <a:gd name="T61" fmla="*/ 21 h 64"/>
                  <a:gd name="T62" fmla="*/ 42 w 42"/>
                  <a:gd name="T63" fmla="*/ 26 h 64"/>
                  <a:gd name="T64" fmla="*/ 38 w 42"/>
                  <a:gd name="T65" fmla="*/ 38 h 64"/>
                  <a:gd name="T66" fmla="*/ 32 w 42"/>
                  <a:gd name="T67" fmla="*/ 63 h 64"/>
                  <a:gd name="T68" fmla="*/ 25 w 42"/>
                  <a:gd name="T69" fmla="*/ 57 h 64"/>
                  <a:gd name="T70" fmla="*/ 22 w 42"/>
                  <a:gd name="T71" fmla="*/ 55 h 64"/>
                  <a:gd name="T72" fmla="*/ 17 w 42"/>
                  <a:gd name="T73" fmla="*/ 62 h 64"/>
                  <a:gd name="T74" fmla="*/ 15 w 42"/>
                  <a:gd name="T75" fmla="*/ 64 h 64"/>
                  <a:gd name="T76" fmla="*/ 12 w 42"/>
                  <a:gd name="T77" fmla="*/ 64 h 64"/>
                  <a:gd name="T78" fmla="*/ 9 w 42"/>
                  <a:gd name="T79" fmla="*/ 58 h 64"/>
                  <a:gd name="T80" fmla="*/ 11 w 42"/>
                  <a:gd name="T81" fmla="*/ 54 h 64"/>
                  <a:gd name="T82" fmla="*/ 10 w 42"/>
                  <a:gd name="T83" fmla="*/ 52 h 64"/>
                  <a:gd name="T84" fmla="*/ 15 w 42"/>
                  <a:gd name="T85" fmla="*/ 47 h 64"/>
                  <a:gd name="T86" fmla="*/ 22 w 42"/>
                  <a:gd name="T87" fmla="*/ 48 h 64"/>
                  <a:gd name="T88" fmla="*/ 24 w 42"/>
                  <a:gd name="T89" fmla="*/ 53 h 64"/>
                  <a:gd name="T90" fmla="*/ 31 w 42"/>
                  <a:gd name="T91" fmla="*/ 5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64">
                    <a:moveTo>
                      <a:pt x="31" y="50"/>
                    </a:moveTo>
                    <a:cubicBezTo>
                      <a:pt x="31" y="46"/>
                      <a:pt x="31" y="46"/>
                      <a:pt x="31" y="43"/>
                    </a:cubicBezTo>
                    <a:cubicBezTo>
                      <a:pt x="31" y="42"/>
                      <a:pt x="32" y="40"/>
                      <a:pt x="32" y="38"/>
                    </a:cubicBezTo>
                    <a:cubicBezTo>
                      <a:pt x="33" y="37"/>
                      <a:pt x="33" y="35"/>
                      <a:pt x="33" y="34"/>
                    </a:cubicBezTo>
                    <a:cubicBezTo>
                      <a:pt x="33" y="33"/>
                      <a:pt x="34" y="30"/>
                      <a:pt x="33" y="30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1" y="28"/>
                      <a:pt x="31" y="28"/>
                      <a:pt x="30" y="28"/>
                    </a:cubicBezTo>
                    <a:cubicBezTo>
                      <a:pt x="30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7" y="30"/>
                    </a:cubicBezTo>
                    <a:cubicBezTo>
                      <a:pt x="25" y="31"/>
                      <a:pt x="24" y="32"/>
                      <a:pt x="23" y="34"/>
                    </a:cubicBezTo>
                    <a:cubicBezTo>
                      <a:pt x="23" y="35"/>
                      <a:pt x="24" y="38"/>
                      <a:pt x="23" y="39"/>
                    </a:cubicBezTo>
                    <a:cubicBezTo>
                      <a:pt x="23" y="39"/>
                      <a:pt x="23" y="40"/>
                      <a:pt x="23" y="40"/>
                    </a:cubicBezTo>
                    <a:cubicBezTo>
                      <a:pt x="21" y="40"/>
                      <a:pt x="18" y="40"/>
                      <a:pt x="17" y="41"/>
                    </a:cubicBezTo>
                    <a:cubicBezTo>
                      <a:pt x="15" y="43"/>
                      <a:pt x="12" y="45"/>
                      <a:pt x="11" y="45"/>
                    </a:cubicBezTo>
                    <a:cubicBezTo>
                      <a:pt x="10" y="46"/>
                      <a:pt x="5" y="46"/>
                      <a:pt x="3" y="45"/>
                    </a:cubicBezTo>
                    <a:cubicBezTo>
                      <a:pt x="3" y="45"/>
                      <a:pt x="2" y="44"/>
                      <a:pt x="1" y="44"/>
                    </a:cubicBezTo>
                    <a:cubicBezTo>
                      <a:pt x="1" y="43"/>
                      <a:pt x="0" y="41"/>
                      <a:pt x="0" y="41"/>
                    </a:cubicBezTo>
                    <a:cubicBezTo>
                      <a:pt x="1" y="40"/>
                      <a:pt x="0" y="40"/>
                      <a:pt x="1" y="40"/>
                    </a:cubicBezTo>
                    <a:cubicBezTo>
                      <a:pt x="2" y="40"/>
                      <a:pt x="3" y="40"/>
                      <a:pt x="3" y="40"/>
                    </a:cubicBezTo>
                    <a:cubicBezTo>
                      <a:pt x="4" y="40"/>
                      <a:pt x="5" y="39"/>
                      <a:pt x="6" y="39"/>
                    </a:cubicBezTo>
                    <a:cubicBezTo>
                      <a:pt x="8" y="38"/>
                      <a:pt x="10" y="37"/>
                      <a:pt x="11" y="37"/>
                    </a:cubicBezTo>
                    <a:cubicBezTo>
                      <a:pt x="12" y="36"/>
                      <a:pt x="13" y="35"/>
                      <a:pt x="13" y="34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0" y="31"/>
                      <a:pt x="9" y="31"/>
                      <a:pt x="8" y="32"/>
                    </a:cubicBezTo>
                    <a:cubicBezTo>
                      <a:pt x="8" y="32"/>
                      <a:pt x="7" y="33"/>
                      <a:pt x="6" y="33"/>
                    </a:cubicBezTo>
                    <a:cubicBezTo>
                      <a:pt x="5" y="32"/>
                      <a:pt x="3" y="32"/>
                      <a:pt x="2" y="30"/>
                    </a:cubicBezTo>
                    <a:cubicBezTo>
                      <a:pt x="1" y="30"/>
                      <a:pt x="1" y="29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29"/>
                      <a:pt x="1" y="28"/>
                      <a:pt x="1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2" y="26"/>
                      <a:pt x="0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7" y="25"/>
                      <a:pt x="7" y="25"/>
                      <a:pt x="8" y="25"/>
                    </a:cubicBezTo>
                    <a:cubicBezTo>
                      <a:pt x="9" y="25"/>
                      <a:pt x="10" y="25"/>
                      <a:pt x="12" y="24"/>
                    </a:cubicBezTo>
                    <a:cubicBezTo>
                      <a:pt x="14" y="23"/>
                      <a:pt x="16" y="22"/>
                      <a:pt x="17" y="21"/>
                    </a:cubicBezTo>
                    <a:cubicBezTo>
                      <a:pt x="18" y="20"/>
                      <a:pt x="19" y="18"/>
                      <a:pt x="19" y="16"/>
                    </a:cubicBezTo>
                    <a:cubicBezTo>
                      <a:pt x="20" y="15"/>
                      <a:pt x="20" y="13"/>
                      <a:pt x="21" y="12"/>
                    </a:cubicBezTo>
                    <a:cubicBezTo>
                      <a:pt x="21" y="11"/>
                      <a:pt x="21" y="10"/>
                      <a:pt x="21" y="9"/>
                    </a:cubicBezTo>
                    <a:cubicBezTo>
                      <a:pt x="21" y="9"/>
                      <a:pt x="22" y="8"/>
                      <a:pt x="22" y="8"/>
                    </a:cubicBezTo>
                    <a:cubicBezTo>
                      <a:pt x="22" y="7"/>
                      <a:pt x="22" y="6"/>
                      <a:pt x="23" y="5"/>
                    </a:cubicBezTo>
                    <a:cubicBezTo>
                      <a:pt x="23" y="3"/>
                      <a:pt x="24" y="1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30" y="5"/>
                      <a:pt x="30" y="6"/>
                      <a:pt x="30" y="7"/>
                    </a:cubicBezTo>
                    <a:cubicBezTo>
                      <a:pt x="31" y="8"/>
                      <a:pt x="30" y="10"/>
                      <a:pt x="29" y="13"/>
                    </a:cubicBezTo>
                    <a:cubicBezTo>
                      <a:pt x="29" y="14"/>
                      <a:pt x="30" y="14"/>
                      <a:pt x="31" y="13"/>
                    </a:cubicBezTo>
                    <a:cubicBezTo>
                      <a:pt x="32" y="13"/>
                      <a:pt x="33" y="12"/>
                      <a:pt x="33" y="13"/>
                    </a:cubicBezTo>
                    <a:cubicBezTo>
                      <a:pt x="32" y="13"/>
                      <a:pt x="34" y="11"/>
                      <a:pt x="34" y="11"/>
                    </a:cubicBezTo>
                    <a:cubicBezTo>
                      <a:pt x="35" y="10"/>
                      <a:pt x="36" y="9"/>
                      <a:pt x="36" y="9"/>
                    </a:cubicBezTo>
                    <a:cubicBezTo>
                      <a:pt x="37" y="9"/>
                      <a:pt x="39" y="8"/>
                      <a:pt x="40" y="9"/>
                    </a:cubicBezTo>
                    <a:cubicBezTo>
                      <a:pt x="41" y="10"/>
                      <a:pt x="42" y="11"/>
                      <a:pt x="41" y="12"/>
                    </a:cubicBezTo>
                    <a:cubicBezTo>
                      <a:pt x="39" y="15"/>
                      <a:pt x="38" y="15"/>
                      <a:pt x="37" y="15"/>
                    </a:cubicBezTo>
                    <a:cubicBezTo>
                      <a:pt x="30" y="18"/>
                      <a:pt x="28" y="19"/>
                      <a:pt x="26" y="21"/>
                    </a:cubicBezTo>
                    <a:cubicBezTo>
                      <a:pt x="23" y="22"/>
                      <a:pt x="23" y="24"/>
                      <a:pt x="20" y="27"/>
                    </a:cubicBezTo>
                    <a:cubicBezTo>
                      <a:pt x="19" y="28"/>
                      <a:pt x="18" y="29"/>
                      <a:pt x="17" y="29"/>
                    </a:cubicBezTo>
                    <a:cubicBezTo>
                      <a:pt x="17" y="30"/>
                      <a:pt x="18" y="32"/>
                      <a:pt x="19" y="32"/>
                    </a:cubicBezTo>
                    <a:cubicBezTo>
                      <a:pt x="20" y="32"/>
                      <a:pt x="23" y="29"/>
                      <a:pt x="25" y="28"/>
                    </a:cubicBezTo>
                    <a:cubicBezTo>
                      <a:pt x="26" y="27"/>
                      <a:pt x="28" y="26"/>
                      <a:pt x="30" y="25"/>
                    </a:cubicBezTo>
                    <a:cubicBezTo>
                      <a:pt x="31" y="25"/>
                      <a:pt x="32" y="25"/>
                      <a:pt x="33" y="24"/>
                    </a:cubicBezTo>
                    <a:cubicBezTo>
                      <a:pt x="34" y="23"/>
                      <a:pt x="35" y="22"/>
                      <a:pt x="36" y="22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8" y="21"/>
                      <a:pt x="42" y="21"/>
                      <a:pt x="42" y="22"/>
                    </a:cubicBezTo>
                    <a:cubicBezTo>
                      <a:pt x="42" y="23"/>
                      <a:pt x="42" y="24"/>
                      <a:pt x="42" y="26"/>
                    </a:cubicBezTo>
                    <a:cubicBezTo>
                      <a:pt x="42" y="27"/>
                      <a:pt x="42" y="31"/>
                      <a:pt x="40" y="33"/>
                    </a:cubicBezTo>
                    <a:cubicBezTo>
                      <a:pt x="39" y="35"/>
                      <a:pt x="39" y="36"/>
                      <a:pt x="38" y="38"/>
                    </a:cubicBezTo>
                    <a:cubicBezTo>
                      <a:pt x="35" y="47"/>
                      <a:pt x="35" y="55"/>
                      <a:pt x="33" y="62"/>
                    </a:cubicBezTo>
                    <a:cubicBezTo>
                      <a:pt x="33" y="62"/>
                      <a:pt x="32" y="63"/>
                      <a:pt x="32" y="63"/>
                    </a:cubicBezTo>
                    <a:cubicBezTo>
                      <a:pt x="30" y="63"/>
                      <a:pt x="28" y="62"/>
                      <a:pt x="27" y="60"/>
                    </a:cubicBezTo>
                    <a:cubicBezTo>
                      <a:pt x="26" y="59"/>
                      <a:pt x="26" y="58"/>
                      <a:pt x="25" y="57"/>
                    </a:cubicBezTo>
                    <a:cubicBezTo>
                      <a:pt x="24" y="57"/>
                      <a:pt x="24" y="56"/>
                      <a:pt x="23" y="56"/>
                    </a:cubicBezTo>
                    <a:cubicBezTo>
                      <a:pt x="23" y="56"/>
                      <a:pt x="22" y="55"/>
                      <a:pt x="22" y="55"/>
                    </a:cubicBezTo>
                    <a:cubicBezTo>
                      <a:pt x="21" y="54"/>
                      <a:pt x="20" y="55"/>
                      <a:pt x="19" y="55"/>
                    </a:cubicBezTo>
                    <a:cubicBezTo>
                      <a:pt x="18" y="57"/>
                      <a:pt x="19" y="55"/>
                      <a:pt x="17" y="62"/>
                    </a:cubicBezTo>
                    <a:cubicBezTo>
                      <a:pt x="17" y="62"/>
                      <a:pt x="17" y="63"/>
                      <a:pt x="16" y="63"/>
                    </a:cubicBezTo>
                    <a:cubicBezTo>
                      <a:pt x="16" y="64"/>
                      <a:pt x="16" y="64"/>
                      <a:pt x="15" y="64"/>
                    </a:cubicBezTo>
                    <a:cubicBezTo>
                      <a:pt x="15" y="64"/>
                      <a:pt x="14" y="64"/>
                      <a:pt x="13" y="64"/>
                    </a:cubicBezTo>
                    <a:cubicBezTo>
                      <a:pt x="13" y="64"/>
                      <a:pt x="12" y="64"/>
                      <a:pt x="12" y="64"/>
                    </a:cubicBezTo>
                    <a:cubicBezTo>
                      <a:pt x="12" y="63"/>
                      <a:pt x="13" y="60"/>
                      <a:pt x="12" y="59"/>
                    </a:cubicBezTo>
                    <a:cubicBezTo>
                      <a:pt x="11" y="57"/>
                      <a:pt x="9" y="58"/>
                      <a:pt x="9" y="58"/>
                    </a:cubicBezTo>
                    <a:cubicBezTo>
                      <a:pt x="8" y="57"/>
                      <a:pt x="8" y="56"/>
                      <a:pt x="9" y="55"/>
                    </a:cubicBezTo>
                    <a:cubicBezTo>
                      <a:pt x="10" y="54"/>
                      <a:pt x="10" y="55"/>
                      <a:pt x="11" y="54"/>
                    </a:cubicBezTo>
                    <a:cubicBezTo>
                      <a:pt x="12" y="54"/>
                      <a:pt x="12" y="53"/>
                      <a:pt x="11" y="53"/>
                    </a:cubicBezTo>
                    <a:cubicBezTo>
                      <a:pt x="11" y="52"/>
                      <a:pt x="11" y="52"/>
                      <a:pt x="10" y="52"/>
                    </a:cubicBezTo>
                    <a:cubicBezTo>
                      <a:pt x="9" y="51"/>
                      <a:pt x="9" y="49"/>
                      <a:pt x="10" y="49"/>
                    </a:cubicBezTo>
                    <a:cubicBezTo>
                      <a:pt x="11" y="48"/>
                      <a:pt x="13" y="48"/>
                      <a:pt x="15" y="47"/>
                    </a:cubicBezTo>
                    <a:cubicBezTo>
                      <a:pt x="18" y="46"/>
                      <a:pt x="21" y="46"/>
                      <a:pt x="21" y="46"/>
                    </a:cubicBezTo>
                    <a:cubicBezTo>
                      <a:pt x="22" y="46"/>
                      <a:pt x="23" y="47"/>
                      <a:pt x="22" y="48"/>
                    </a:cubicBezTo>
                    <a:cubicBezTo>
                      <a:pt x="21" y="48"/>
                      <a:pt x="21" y="49"/>
                      <a:pt x="21" y="50"/>
                    </a:cubicBezTo>
                    <a:cubicBezTo>
                      <a:pt x="21" y="52"/>
                      <a:pt x="23" y="53"/>
                      <a:pt x="24" y="53"/>
                    </a:cubicBezTo>
                    <a:cubicBezTo>
                      <a:pt x="26" y="55"/>
                      <a:pt x="28" y="53"/>
                      <a:pt x="29" y="52"/>
                    </a:cubicBezTo>
                    <a:cubicBezTo>
                      <a:pt x="29" y="52"/>
                      <a:pt x="30" y="50"/>
                      <a:pt x="31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íṧļiḋè">
                <a:extLst>
                  <a:ext uri="{FF2B5EF4-FFF2-40B4-BE49-F238E27FC236}">
                    <a16:creationId xmlns:a16="http://schemas.microsoft.com/office/drawing/2014/main" id="{2986EB6C-C7A9-4147-927B-EE3F2765BB83}"/>
                  </a:ext>
                </a:extLst>
              </p:cNvPr>
              <p:cNvSpPr/>
              <p:nvPr/>
            </p:nvSpPr>
            <p:spPr bwMode="auto">
              <a:xfrm>
                <a:off x="5970588" y="3390900"/>
                <a:ext cx="52388" cy="119063"/>
              </a:xfrm>
              <a:custGeom>
                <a:avLst/>
                <a:gdLst>
                  <a:gd name="T0" fmla="*/ 1 w 10"/>
                  <a:gd name="T1" fmla="*/ 17 h 22"/>
                  <a:gd name="T2" fmla="*/ 1 w 10"/>
                  <a:gd name="T3" fmla="*/ 8 h 22"/>
                  <a:gd name="T4" fmla="*/ 2 w 10"/>
                  <a:gd name="T5" fmla="*/ 2 h 22"/>
                  <a:gd name="T6" fmla="*/ 2 w 10"/>
                  <a:gd name="T7" fmla="*/ 1 h 22"/>
                  <a:gd name="T8" fmla="*/ 3 w 10"/>
                  <a:gd name="T9" fmla="*/ 1 h 22"/>
                  <a:gd name="T10" fmla="*/ 5 w 10"/>
                  <a:gd name="T11" fmla="*/ 2 h 22"/>
                  <a:gd name="T12" fmla="*/ 7 w 10"/>
                  <a:gd name="T13" fmla="*/ 5 h 22"/>
                  <a:gd name="T14" fmla="*/ 9 w 10"/>
                  <a:gd name="T15" fmla="*/ 8 h 22"/>
                  <a:gd name="T16" fmla="*/ 10 w 10"/>
                  <a:gd name="T17" fmla="*/ 12 h 22"/>
                  <a:gd name="T18" fmla="*/ 10 w 10"/>
                  <a:gd name="T19" fmla="*/ 17 h 22"/>
                  <a:gd name="T20" fmla="*/ 9 w 10"/>
                  <a:gd name="T21" fmla="*/ 21 h 22"/>
                  <a:gd name="T22" fmla="*/ 7 w 10"/>
                  <a:gd name="T23" fmla="*/ 22 h 22"/>
                  <a:gd name="T24" fmla="*/ 4 w 10"/>
                  <a:gd name="T25" fmla="*/ 21 h 22"/>
                  <a:gd name="T26" fmla="*/ 1 w 10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22">
                    <a:moveTo>
                      <a:pt x="1" y="17"/>
                    </a:moveTo>
                    <a:cubicBezTo>
                      <a:pt x="0" y="14"/>
                      <a:pt x="1" y="11"/>
                      <a:pt x="1" y="8"/>
                    </a:cubicBezTo>
                    <a:cubicBezTo>
                      <a:pt x="1" y="6"/>
                      <a:pt x="2" y="4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2"/>
                    </a:cubicBezTo>
                    <a:cubicBezTo>
                      <a:pt x="5" y="5"/>
                      <a:pt x="6" y="5"/>
                      <a:pt x="7" y="5"/>
                    </a:cubicBezTo>
                    <a:cubicBezTo>
                      <a:pt x="7" y="6"/>
                      <a:pt x="8" y="7"/>
                      <a:pt x="9" y="8"/>
                    </a:cubicBezTo>
                    <a:cubicBezTo>
                      <a:pt x="9" y="9"/>
                      <a:pt x="10" y="11"/>
                      <a:pt x="10" y="12"/>
                    </a:cubicBezTo>
                    <a:cubicBezTo>
                      <a:pt x="10" y="14"/>
                      <a:pt x="10" y="16"/>
                      <a:pt x="10" y="17"/>
                    </a:cubicBezTo>
                    <a:cubicBezTo>
                      <a:pt x="10" y="19"/>
                      <a:pt x="9" y="21"/>
                      <a:pt x="9" y="21"/>
                    </a:cubicBezTo>
                    <a:cubicBezTo>
                      <a:pt x="8" y="22"/>
                      <a:pt x="7" y="22"/>
                      <a:pt x="7" y="22"/>
                    </a:cubicBezTo>
                    <a:cubicBezTo>
                      <a:pt x="6" y="22"/>
                      <a:pt x="5" y="21"/>
                      <a:pt x="4" y="21"/>
                    </a:cubicBezTo>
                    <a:cubicBezTo>
                      <a:pt x="3" y="19"/>
                      <a:pt x="1" y="18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ş1îḋè">
                <a:extLst>
                  <a:ext uri="{FF2B5EF4-FFF2-40B4-BE49-F238E27FC236}">
                    <a16:creationId xmlns:a16="http://schemas.microsoft.com/office/drawing/2014/main" id="{E5F0BB00-481A-4A69-9A69-308BF5D493E3}"/>
                  </a:ext>
                </a:extLst>
              </p:cNvPr>
              <p:cNvSpPr/>
              <p:nvPr/>
            </p:nvSpPr>
            <p:spPr bwMode="auto">
              <a:xfrm>
                <a:off x="5472113" y="3132138"/>
                <a:ext cx="401638" cy="388938"/>
              </a:xfrm>
              <a:custGeom>
                <a:avLst/>
                <a:gdLst>
                  <a:gd name="T0" fmla="*/ 32 w 75"/>
                  <a:gd name="T1" fmla="*/ 71 h 72"/>
                  <a:gd name="T2" fmla="*/ 25 w 75"/>
                  <a:gd name="T3" fmla="*/ 68 h 72"/>
                  <a:gd name="T4" fmla="*/ 28 w 75"/>
                  <a:gd name="T5" fmla="*/ 65 h 72"/>
                  <a:gd name="T6" fmla="*/ 40 w 75"/>
                  <a:gd name="T7" fmla="*/ 61 h 72"/>
                  <a:gd name="T8" fmla="*/ 43 w 75"/>
                  <a:gd name="T9" fmla="*/ 61 h 72"/>
                  <a:gd name="T10" fmla="*/ 47 w 75"/>
                  <a:gd name="T11" fmla="*/ 63 h 72"/>
                  <a:gd name="T12" fmla="*/ 51 w 75"/>
                  <a:gd name="T13" fmla="*/ 53 h 72"/>
                  <a:gd name="T14" fmla="*/ 58 w 75"/>
                  <a:gd name="T15" fmla="*/ 40 h 72"/>
                  <a:gd name="T16" fmla="*/ 62 w 75"/>
                  <a:gd name="T17" fmla="*/ 33 h 72"/>
                  <a:gd name="T18" fmla="*/ 59 w 75"/>
                  <a:gd name="T19" fmla="*/ 32 h 72"/>
                  <a:gd name="T20" fmla="*/ 56 w 75"/>
                  <a:gd name="T21" fmla="*/ 33 h 72"/>
                  <a:gd name="T22" fmla="*/ 48 w 75"/>
                  <a:gd name="T23" fmla="*/ 40 h 72"/>
                  <a:gd name="T24" fmla="*/ 47 w 75"/>
                  <a:gd name="T25" fmla="*/ 45 h 72"/>
                  <a:gd name="T26" fmla="*/ 43 w 75"/>
                  <a:gd name="T27" fmla="*/ 49 h 72"/>
                  <a:gd name="T28" fmla="*/ 41 w 75"/>
                  <a:gd name="T29" fmla="*/ 44 h 72"/>
                  <a:gd name="T30" fmla="*/ 36 w 75"/>
                  <a:gd name="T31" fmla="*/ 45 h 72"/>
                  <a:gd name="T32" fmla="*/ 31 w 75"/>
                  <a:gd name="T33" fmla="*/ 49 h 72"/>
                  <a:gd name="T34" fmla="*/ 29 w 75"/>
                  <a:gd name="T35" fmla="*/ 52 h 72"/>
                  <a:gd name="T36" fmla="*/ 27 w 75"/>
                  <a:gd name="T37" fmla="*/ 58 h 72"/>
                  <a:gd name="T38" fmla="*/ 24 w 75"/>
                  <a:gd name="T39" fmla="*/ 60 h 72"/>
                  <a:gd name="T40" fmla="*/ 24 w 75"/>
                  <a:gd name="T41" fmla="*/ 53 h 72"/>
                  <a:gd name="T42" fmla="*/ 22 w 75"/>
                  <a:gd name="T43" fmla="*/ 52 h 72"/>
                  <a:gd name="T44" fmla="*/ 20 w 75"/>
                  <a:gd name="T45" fmla="*/ 53 h 72"/>
                  <a:gd name="T46" fmla="*/ 10 w 75"/>
                  <a:gd name="T47" fmla="*/ 69 h 72"/>
                  <a:gd name="T48" fmla="*/ 4 w 75"/>
                  <a:gd name="T49" fmla="*/ 71 h 72"/>
                  <a:gd name="T50" fmla="*/ 1 w 75"/>
                  <a:gd name="T51" fmla="*/ 69 h 72"/>
                  <a:gd name="T52" fmla="*/ 0 w 75"/>
                  <a:gd name="T53" fmla="*/ 65 h 72"/>
                  <a:gd name="T54" fmla="*/ 2 w 75"/>
                  <a:gd name="T55" fmla="*/ 57 h 72"/>
                  <a:gd name="T56" fmla="*/ 6 w 75"/>
                  <a:gd name="T57" fmla="*/ 59 h 72"/>
                  <a:gd name="T58" fmla="*/ 13 w 75"/>
                  <a:gd name="T59" fmla="*/ 55 h 72"/>
                  <a:gd name="T60" fmla="*/ 21 w 75"/>
                  <a:gd name="T61" fmla="*/ 47 h 72"/>
                  <a:gd name="T62" fmla="*/ 28 w 75"/>
                  <a:gd name="T63" fmla="*/ 40 h 72"/>
                  <a:gd name="T64" fmla="*/ 27 w 75"/>
                  <a:gd name="T65" fmla="*/ 31 h 72"/>
                  <a:gd name="T66" fmla="*/ 28 w 75"/>
                  <a:gd name="T67" fmla="*/ 28 h 72"/>
                  <a:gd name="T68" fmla="*/ 33 w 75"/>
                  <a:gd name="T69" fmla="*/ 23 h 72"/>
                  <a:gd name="T70" fmla="*/ 32 w 75"/>
                  <a:gd name="T71" fmla="*/ 20 h 72"/>
                  <a:gd name="T72" fmla="*/ 26 w 75"/>
                  <a:gd name="T73" fmla="*/ 14 h 72"/>
                  <a:gd name="T74" fmla="*/ 41 w 75"/>
                  <a:gd name="T75" fmla="*/ 13 h 72"/>
                  <a:gd name="T76" fmla="*/ 52 w 75"/>
                  <a:gd name="T77" fmla="*/ 7 h 72"/>
                  <a:gd name="T78" fmla="*/ 61 w 75"/>
                  <a:gd name="T79" fmla="*/ 2 h 72"/>
                  <a:gd name="T80" fmla="*/ 66 w 75"/>
                  <a:gd name="T81" fmla="*/ 2 h 72"/>
                  <a:gd name="T82" fmla="*/ 67 w 75"/>
                  <a:gd name="T83" fmla="*/ 9 h 72"/>
                  <a:gd name="T84" fmla="*/ 51 w 75"/>
                  <a:gd name="T85" fmla="*/ 18 h 72"/>
                  <a:gd name="T86" fmla="*/ 52 w 75"/>
                  <a:gd name="T87" fmla="*/ 22 h 72"/>
                  <a:gd name="T88" fmla="*/ 56 w 75"/>
                  <a:gd name="T89" fmla="*/ 28 h 72"/>
                  <a:gd name="T90" fmla="*/ 68 w 75"/>
                  <a:gd name="T91" fmla="*/ 22 h 72"/>
                  <a:gd name="T92" fmla="*/ 74 w 75"/>
                  <a:gd name="T93" fmla="*/ 25 h 72"/>
                  <a:gd name="T94" fmla="*/ 74 w 75"/>
                  <a:gd name="T95" fmla="*/ 31 h 72"/>
                  <a:gd name="T96" fmla="*/ 69 w 75"/>
                  <a:gd name="T97" fmla="*/ 40 h 72"/>
                  <a:gd name="T98" fmla="*/ 62 w 75"/>
                  <a:gd name="T99" fmla="*/ 55 h 72"/>
                  <a:gd name="T100" fmla="*/ 57 w 75"/>
                  <a:gd name="T101" fmla="*/ 68 h 72"/>
                  <a:gd name="T102" fmla="*/ 53 w 75"/>
                  <a:gd name="T103" fmla="*/ 71 h 72"/>
                  <a:gd name="T104" fmla="*/ 46 w 75"/>
                  <a:gd name="T105" fmla="*/ 67 h 72"/>
                  <a:gd name="T106" fmla="*/ 40 w 75"/>
                  <a:gd name="T107" fmla="*/ 68 h 72"/>
                  <a:gd name="T108" fmla="*/ 30 w 75"/>
                  <a:gd name="T109" fmla="*/ 29 h 72"/>
                  <a:gd name="T110" fmla="*/ 34 w 75"/>
                  <a:gd name="T111" fmla="*/ 37 h 72"/>
                  <a:gd name="T112" fmla="*/ 45 w 75"/>
                  <a:gd name="T113" fmla="*/ 32 h 72"/>
                  <a:gd name="T114" fmla="*/ 46 w 75"/>
                  <a:gd name="T115" fmla="*/ 24 h 72"/>
                  <a:gd name="T116" fmla="*/ 38 w 75"/>
                  <a:gd name="T117" fmla="*/ 2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72">
                    <a:moveTo>
                      <a:pt x="40" y="70"/>
                    </a:moveTo>
                    <a:cubicBezTo>
                      <a:pt x="39" y="71"/>
                      <a:pt x="38" y="71"/>
                      <a:pt x="37" y="71"/>
                    </a:cubicBezTo>
                    <a:cubicBezTo>
                      <a:pt x="36" y="71"/>
                      <a:pt x="33" y="71"/>
                      <a:pt x="32" y="71"/>
                    </a:cubicBezTo>
                    <a:cubicBezTo>
                      <a:pt x="30" y="71"/>
                      <a:pt x="29" y="71"/>
                      <a:pt x="28" y="70"/>
                    </a:cubicBezTo>
                    <a:cubicBezTo>
                      <a:pt x="26" y="70"/>
                      <a:pt x="25" y="70"/>
                      <a:pt x="25" y="70"/>
                    </a:cubicBezTo>
                    <a:cubicBezTo>
                      <a:pt x="25" y="69"/>
                      <a:pt x="25" y="69"/>
                      <a:pt x="25" y="68"/>
                    </a:cubicBezTo>
                    <a:cubicBezTo>
                      <a:pt x="25" y="68"/>
                      <a:pt x="25" y="67"/>
                      <a:pt x="25" y="67"/>
                    </a:cubicBezTo>
                    <a:cubicBezTo>
                      <a:pt x="26" y="67"/>
                      <a:pt x="26" y="66"/>
                      <a:pt x="26" y="66"/>
                    </a:cubicBezTo>
                    <a:cubicBezTo>
                      <a:pt x="27" y="66"/>
                      <a:pt x="27" y="65"/>
                      <a:pt x="28" y="65"/>
                    </a:cubicBezTo>
                    <a:cubicBezTo>
                      <a:pt x="30" y="64"/>
                      <a:pt x="36" y="62"/>
                      <a:pt x="35" y="62"/>
                    </a:cubicBezTo>
                    <a:cubicBezTo>
                      <a:pt x="34" y="62"/>
                      <a:pt x="37" y="62"/>
                      <a:pt x="37" y="62"/>
                    </a:cubicBezTo>
                    <a:cubicBezTo>
                      <a:pt x="38" y="61"/>
                      <a:pt x="40" y="61"/>
                      <a:pt x="40" y="61"/>
                    </a:cubicBezTo>
                    <a:cubicBezTo>
                      <a:pt x="40" y="61"/>
                      <a:pt x="41" y="60"/>
                      <a:pt x="41" y="60"/>
                    </a:cubicBezTo>
                    <a:cubicBezTo>
                      <a:pt x="42" y="60"/>
                      <a:pt x="42" y="61"/>
                      <a:pt x="42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4" y="61"/>
                      <a:pt x="44" y="61"/>
                      <a:pt x="45" y="62"/>
                    </a:cubicBezTo>
                    <a:cubicBezTo>
                      <a:pt x="45" y="62"/>
                      <a:pt x="46" y="62"/>
                      <a:pt x="46" y="63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48" y="63"/>
                      <a:pt x="50" y="62"/>
                      <a:pt x="50" y="61"/>
                    </a:cubicBezTo>
                    <a:cubicBezTo>
                      <a:pt x="51" y="60"/>
                      <a:pt x="51" y="60"/>
                      <a:pt x="51" y="58"/>
                    </a:cubicBezTo>
                    <a:cubicBezTo>
                      <a:pt x="51" y="56"/>
                      <a:pt x="51" y="55"/>
                      <a:pt x="51" y="53"/>
                    </a:cubicBezTo>
                    <a:cubicBezTo>
                      <a:pt x="52" y="51"/>
                      <a:pt x="53" y="48"/>
                      <a:pt x="54" y="48"/>
                    </a:cubicBezTo>
                    <a:cubicBezTo>
                      <a:pt x="54" y="48"/>
                      <a:pt x="55" y="46"/>
                      <a:pt x="55" y="45"/>
                    </a:cubicBezTo>
                    <a:cubicBezTo>
                      <a:pt x="56" y="43"/>
                      <a:pt x="57" y="41"/>
                      <a:pt x="58" y="40"/>
                    </a:cubicBezTo>
                    <a:cubicBezTo>
                      <a:pt x="58" y="39"/>
                      <a:pt x="59" y="38"/>
                      <a:pt x="59" y="38"/>
                    </a:cubicBezTo>
                    <a:cubicBezTo>
                      <a:pt x="60" y="37"/>
                      <a:pt x="61" y="36"/>
                      <a:pt x="61" y="35"/>
                    </a:cubicBezTo>
                    <a:cubicBezTo>
                      <a:pt x="62" y="34"/>
                      <a:pt x="62" y="33"/>
                      <a:pt x="62" y="33"/>
                    </a:cubicBezTo>
                    <a:cubicBezTo>
                      <a:pt x="62" y="33"/>
                      <a:pt x="62" y="32"/>
                      <a:pt x="62" y="32"/>
                    </a:cubicBezTo>
                    <a:cubicBezTo>
                      <a:pt x="62" y="32"/>
                      <a:pt x="61" y="31"/>
                      <a:pt x="61" y="31"/>
                    </a:cubicBezTo>
                    <a:cubicBezTo>
                      <a:pt x="61" y="31"/>
                      <a:pt x="59" y="31"/>
                      <a:pt x="59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2"/>
                      <a:pt x="56" y="33"/>
                      <a:pt x="57" y="33"/>
                    </a:cubicBezTo>
                    <a:cubicBezTo>
                      <a:pt x="59" y="32"/>
                      <a:pt x="58" y="32"/>
                      <a:pt x="56" y="33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53" y="34"/>
                      <a:pt x="52" y="36"/>
                      <a:pt x="51" y="37"/>
                    </a:cubicBezTo>
                    <a:cubicBezTo>
                      <a:pt x="50" y="38"/>
                      <a:pt x="49" y="39"/>
                      <a:pt x="48" y="40"/>
                    </a:cubicBezTo>
                    <a:cubicBezTo>
                      <a:pt x="48" y="41"/>
                      <a:pt x="47" y="41"/>
                      <a:pt x="47" y="41"/>
                    </a:cubicBezTo>
                    <a:cubicBezTo>
                      <a:pt x="47" y="41"/>
                      <a:pt x="47" y="42"/>
                      <a:pt x="47" y="42"/>
                    </a:cubicBezTo>
                    <a:cubicBezTo>
                      <a:pt x="47" y="43"/>
                      <a:pt x="47" y="44"/>
                      <a:pt x="47" y="45"/>
                    </a:cubicBezTo>
                    <a:cubicBezTo>
                      <a:pt x="47" y="45"/>
                      <a:pt x="46" y="45"/>
                      <a:pt x="46" y="46"/>
                    </a:cubicBezTo>
                    <a:cubicBezTo>
                      <a:pt x="46" y="48"/>
                      <a:pt x="45" y="48"/>
                      <a:pt x="45" y="49"/>
                    </a:cubicBezTo>
                    <a:cubicBezTo>
                      <a:pt x="44" y="49"/>
                      <a:pt x="43" y="49"/>
                      <a:pt x="43" y="49"/>
                    </a:cubicBezTo>
                    <a:cubicBezTo>
                      <a:pt x="42" y="49"/>
                      <a:pt x="41" y="48"/>
                      <a:pt x="41" y="47"/>
                    </a:cubicBezTo>
                    <a:cubicBezTo>
                      <a:pt x="41" y="47"/>
                      <a:pt x="41" y="46"/>
                      <a:pt x="41" y="45"/>
                    </a:cubicBezTo>
                    <a:cubicBezTo>
                      <a:pt x="41" y="45"/>
                      <a:pt x="41" y="44"/>
                      <a:pt x="41" y="44"/>
                    </a:cubicBezTo>
                    <a:cubicBezTo>
                      <a:pt x="40" y="43"/>
                      <a:pt x="40" y="42"/>
                      <a:pt x="39" y="42"/>
                    </a:cubicBezTo>
                    <a:cubicBezTo>
                      <a:pt x="38" y="43"/>
                      <a:pt x="37" y="44"/>
                      <a:pt x="36" y="44"/>
                    </a:cubicBezTo>
                    <a:cubicBezTo>
                      <a:pt x="36" y="44"/>
                      <a:pt x="36" y="44"/>
                      <a:pt x="36" y="45"/>
                    </a:cubicBezTo>
                    <a:cubicBezTo>
                      <a:pt x="35" y="45"/>
                      <a:pt x="35" y="45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3" y="47"/>
                      <a:pt x="32" y="49"/>
                      <a:pt x="31" y="49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2"/>
                      <a:pt x="30" y="52"/>
                      <a:pt x="29" y="52"/>
                    </a:cubicBezTo>
                    <a:cubicBezTo>
                      <a:pt x="29" y="53"/>
                      <a:pt x="28" y="54"/>
                      <a:pt x="28" y="54"/>
                    </a:cubicBezTo>
                    <a:cubicBezTo>
                      <a:pt x="28" y="55"/>
                      <a:pt x="28" y="56"/>
                      <a:pt x="28" y="56"/>
                    </a:cubicBezTo>
                    <a:cubicBezTo>
                      <a:pt x="27" y="57"/>
                      <a:pt x="27" y="58"/>
                      <a:pt x="27" y="58"/>
                    </a:cubicBezTo>
                    <a:cubicBezTo>
                      <a:pt x="26" y="59"/>
                      <a:pt x="26" y="59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59"/>
                      <a:pt x="24" y="59"/>
                    </a:cubicBezTo>
                    <a:cubicBezTo>
                      <a:pt x="24" y="57"/>
                      <a:pt x="23" y="56"/>
                      <a:pt x="23" y="55"/>
                    </a:cubicBezTo>
                    <a:cubicBezTo>
                      <a:pt x="23" y="55"/>
                      <a:pt x="24" y="53"/>
                      <a:pt x="24" y="53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2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52"/>
                      <a:pt x="21" y="52"/>
                      <a:pt x="21" y="52"/>
                    </a:cubicBezTo>
                    <a:cubicBezTo>
                      <a:pt x="21" y="53"/>
                      <a:pt x="20" y="53"/>
                      <a:pt x="20" y="53"/>
                    </a:cubicBezTo>
                    <a:cubicBezTo>
                      <a:pt x="19" y="54"/>
                      <a:pt x="17" y="56"/>
                      <a:pt x="17" y="56"/>
                    </a:cubicBezTo>
                    <a:cubicBezTo>
                      <a:pt x="15" y="58"/>
                      <a:pt x="13" y="62"/>
                      <a:pt x="12" y="64"/>
                    </a:cubicBezTo>
                    <a:cubicBezTo>
                      <a:pt x="12" y="66"/>
                      <a:pt x="11" y="67"/>
                      <a:pt x="10" y="69"/>
                    </a:cubicBezTo>
                    <a:cubicBezTo>
                      <a:pt x="10" y="70"/>
                      <a:pt x="10" y="71"/>
                      <a:pt x="9" y="71"/>
                    </a:cubicBezTo>
                    <a:cubicBezTo>
                      <a:pt x="8" y="72"/>
                      <a:pt x="7" y="71"/>
                      <a:pt x="6" y="71"/>
                    </a:cubicBezTo>
                    <a:cubicBezTo>
                      <a:pt x="5" y="71"/>
                      <a:pt x="4" y="71"/>
                      <a:pt x="4" y="71"/>
                    </a:cubicBezTo>
                    <a:cubicBezTo>
                      <a:pt x="3" y="71"/>
                      <a:pt x="3" y="71"/>
                      <a:pt x="3" y="71"/>
                    </a:cubicBezTo>
                    <a:cubicBezTo>
                      <a:pt x="3" y="70"/>
                      <a:pt x="2" y="70"/>
                      <a:pt x="2" y="70"/>
                    </a:cubicBezTo>
                    <a:cubicBezTo>
                      <a:pt x="2" y="70"/>
                      <a:pt x="1" y="70"/>
                      <a:pt x="1" y="69"/>
                    </a:cubicBezTo>
                    <a:cubicBezTo>
                      <a:pt x="1" y="69"/>
                      <a:pt x="0" y="69"/>
                      <a:pt x="0" y="69"/>
                    </a:cubicBezTo>
                    <a:cubicBezTo>
                      <a:pt x="0" y="69"/>
                      <a:pt x="0" y="69"/>
                      <a:pt x="0" y="68"/>
                    </a:cubicBezTo>
                    <a:cubicBezTo>
                      <a:pt x="0" y="68"/>
                      <a:pt x="0" y="66"/>
                      <a:pt x="0" y="65"/>
                    </a:cubicBezTo>
                    <a:cubicBezTo>
                      <a:pt x="0" y="65"/>
                      <a:pt x="1" y="62"/>
                      <a:pt x="1" y="60"/>
                    </a:cubicBezTo>
                    <a:cubicBezTo>
                      <a:pt x="1" y="60"/>
                      <a:pt x="1" y="59"/>
                      <a:pt x="1" y="58"/>
                    </a:cubicBezTo>
                    <a:cubicBezTo>
                      <a:pt x="1" y="57"/>
                      <a:pt x="0" y="57"/>
                      <a:pt x="2" y="57"/>
                    </a:cubicBezTo>
                    <a:cubicBezTo>
                      <a:pt x="3" y="57"/>
                      <a:pt x="3" y="58"/>
                      <a:pt x="4" y="58"/>
                    </a:cubicBezTo>
                    <a:cubicBezTo>
                      <a:pt x="4" y="58"/>
                      <a:pt x="5" y="59"/>
                      <a:pt x="5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8" y="59"/>
                      <a:pt x="10" y="57"/>
                      <a:pt x="10" y="56"/>
                    </a:cubicBezTo>
                    <a:cubicBezTo>
                      <a:pt x="10" y="56"/>
                      <a:pt x="12" y="55"/>
                      <a:pt x="13" y="55"/>
                    </a:cubicBezTo>
                    <a:cubicBezTo>
                      <a:pt x="15" y="53"/>
                      <a:pt x="17" y="50"/>
                      <a:pt x="17" y="50"/>
                    </a:cubicBezTo>
                    <a:cubicBezTo>
                      <a:pt x="18" y="49"/>
                      <a:pt x="19" y="48"/>
                      <a:pt x="20" y="48"/>
                    </a:cubicBezTo>
                    <a:cubicBezTo>
                      <a:pt x="20" y="47"/>
                      <a:pt x="21" y="47"/>
                      <a:pt x="21" y="47"/>
                    </a:cubicBezTo>
                    <a:cubicBezTo>
                      <a:pt x="21" y="47"/>
                      <a:pt x="24" y="44"/>
                      <a:pt x="25" y="43"/>
                    </a:cubicBezTo>
                    <a:cubicBezTo>
                      <a:pt x="26" y="42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8" y="36"/>
                      <a:pt x="28" y="35"/>
                      <a:pt x="27" y="33"/>
                    </a:cubicBezTo>
                    <a:cubicBezTo>
                      <a:pt x="27" y="33"/>
                      <a:pt x="28" y="31"/>
                      <a:pt x="27" y="31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29"/>
                      <a:pt x="27" y="29"/>
                      <a:pt x="28" y="29"/>
                    </a:cubicBezTo>
                    <a:cubicBezTo>
                      <a:pt x="28" y="29"/>
                      <a:pt x="28" y="28"/>
                      <a:pt x="28" y="28"/>
                    </a:cubicBezTo>
                    <a:cubicBezTo>
                      <a:pt x="28" y="28"/>
                      <a:pt x="28" y="28"/>
                      <a:pt x="28" y="27"/>
                    </a:cubicBezTo>
                    <a:cubicBezTo>
                      <a:pt x="28" y="27"/>
                      <a:pt x="29" y="27"/>
                      <a:pt x="29" y="26"/>
                    </a:cubicBezTo>
                    <a:cubicBezTo>
                      <a:pt x="31" y="25"/>
                      <a:pt x="32" y="24"/>
                      <a:pt x="33" y="23"/>
                    </a:cubicBezTo>
                    <a:cubicBezTo>
                      <a:pt x="33" y="22"/>
                      <a:pt x="34" y="22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3" y="21"/>
                      <a:pt x="32" y="20"/>
                      <a:pt x="32" y="20"/>
                    </a:cubicBezTo>
                    <a:cubicBezTo>
                      <a:pt x="31" y="20"/>
                      <a:pt x="30" y="20"/>
                      <a:pt x="30" y="19"/>
                    </a:cubicBezTo>
                    <a:cubicBezTo>
                      <a:pt x="29" y="19"/>
                      <a:pt x="26" y="17"/>
                      <a:pt x="26" y="16"/>
                    </a:cubicBezTo>
                    <a:cubicBezTo>
                      <a:pt x="25" y="15"/>
                      <a:pt x="24" y="14"/>
                      <a:pt x="26" y="14"/>
                    </a:cubicBezTo>
                    <a:cubicBezTo>
                      <a:pt x="27" y="14"/>
                      <a:pt x="31" y="14"/>
                      <a:pt x="33" y="15"/>
                    </a:cubicBezTo>
                    <a:cubicBezTo>
                      <a:pt x="35" y="14"/>
                      <a:pt x="35" y="15"/>
                      <a:pt x="37" y="14"/>
                    </a:cubicBezTo>
                    <a:cubicBezTo>
                      <a:pt x="37" y="14"/>
                      <a:pt x="40" y="13"/>
                      <a:pt x="41" y="13"/>
                    </a:cubicBezTo>
                    <a:cubicBezTo>
                      <a:pt x="43" y="12"/>
                      <a:pt x="45" y="11"/>
                      <a:pt x="47" y="10"/>
                    </a:cubicBezTo>
                    <a:cubicBezTo>
                      <a:pt x="48" y="10"/>
                      <a:pt x="50" y="9"/>
                      <a:pt x="51" y="8"/>
                    </a:cubicBezTo>
                    <a:cubicBezTo>
                      <a:pt x="51" y="8"/>
                      <a:pt x="52" y="8"/>
                      <a:pt x="52" y="7"/>
                    </a:cubicBezTo>
                    <a:cubicBezTo>
                      <a:pt x="53" y="7"/>
                      <a:pt x="54" y="7"/>
                      <a:pt x="54" y="6"/>
                    </a:cubicBezTo>
                    <a:cubicBezTo>
                      <a:pt x="56" y="5"/>
                      <a:pt x="57" y="5"/>
                      <a:pt x="59" y="4"/>
                    </a:cubicBezTo>
                    <a:cubicBezTo>
                      <a:pt x="59" y="3"/>
                      <a:pt x="60" y="3"/>
                      <a:pt x="61" y="2"/>
                    </a:cubicBezTo>
                    <a:cubicBezTo>
                      <a:pt x="61" y="2"/>
                      <a:pt x="63" y="1"/>
                      <a:pt x="63" y="1"/>
                    </a:cubicBezTo>
                    <a:cubicBezTo>
                      <a:pt x="64" y="0"/>
                      <a:pt x="64" y="1"/>
                      <a:pt x="65" y="1"/>
                    </a:cubicBezTo>
                    <a:cubicBezTo>
                      <a:pt x="65" y="1"/>
                      <a:pt x="66" y="1"/>
                      <a:pt x="66" y="2"/>
                    </a:cubicBezTo>
                    <a:cubicBezTo>
                      <a:pt x="66" y="2"/>
                      <a:pt x="67" y="3"/>
                      <a:pt x="68" y="3"/>
                    </a:cubicBezTo>
                    <a:cubicBezTo>
                      <a:pt x="68" y="4"/>
                      <a:pt x="68" y="5"/>
                      <a:pt x="68" y="6"/>
                    </a:cubicBezTo>
                    <a:cubicBezTo>
                      <a:pt x="68" y="6"/>
                      <a:pt x="68" y="8"/>
                      <a:pt x="67" y="9"/>
                    </a:cubicBezTo>
                    <a:cubicBezTo>
                      <a:pt x="66" y="9"/>
                      <a:pt x="65" y="10"/>
                      <a:pt x="63" y="10"/>
                    </a:cubicBezTo>
                    <a:cubicBezTo>
                      <a:pt x="62" y="11"/>
                      <a:pt x="61" y="12"/>
                      <a:pt x="60" y="12"/>
                    </a:cubicBezTo>
                    <a:cubicBezTo>
                      <a:pt x="56" y="14"/>
                      <a:pt x="53" y="16"/>
                      <a:pt x="51" y="18"/>
                    </a:cubicBezTo>
                    <a:cubicBezTo>
                      <a:pt x="50" y="18"/>
                      <a:pt x="50" y="18"/>
                      <a:pt x="50" y="19"/>
                    </a:cubicBezTo>
                    <a:cubicBezTo>
                      <a:pt x="50" y="19"/>
                      <a:pt x="50" y="20"/>
                      <a:pt x="50" y="20"/>
                    </a:cubicBezTo>
                    <a:cubicBezTo>
                      <a:pt x="51" y="21"/>
                      <a:pt x="52" y="21"/>
                      <a:pt x="52" y="22"/>
                    </a:cubicBezTo>
                    <a:cubicBezTo>
                      <a:pt x="53" y="24"/>
                      <a:pt x="52" y="26"/>
                      <a:pt x="52" y="27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5" y="29"/>
                      <a:pt x="55" y="29"/>
                      <a:pt x="56" y="28"/>
                    </a:cubicBezTo>
                    <a:cubicBezTo>
                      <a:pt x="58" y="27"/>
                      <a:pt x="60" y="27"/>
                      <a:pt x="62" y="26"/>
                    </a:cubicBezTo>
                    <a:cubicBezTo>
                      <a:pt x="63" y="25"/>
                      <a:pt x="66" y="23"/>
                      <a:pt x="66" y="23"/>
                    </a:cubicBezTo>
                    <a:cubicBezTo>
                      <a:pt x="66" y="23"/>
                      <a:pt x="67" y="22"/>
                      <a:pt x="68" y="22"/>
                    </a:cubicBezTo>
                    <a:cubicBezTo>
                      <a:pt x="68" y="22"/>
                      <a:pt x="69" y="22"/>
                      <a:pt x="69" y="22"/>
                    </a:cubicBezTo>
                    <a:cubicBezTo>
                      <a:pt x="70" y="22"/>
                      <a:pt x="71" y="23"/>
                      <a:pt x="72" y="23"/>
                    </a:cubicBezTo>
                    <a:cubicBezTo>
                      <a:pt x="73" y="24"/>
                      <a:pt x="74" y="24"/>
                      <a:pt x="74" y="25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75" y="27"/>
                      <a:pt x="75" y="29"/>
                      <a:pt x="74" y="30"/>
                    </a:cubicBezTo>
                    <a:cubicBezTo>
                      <a:pt x="74" y="30"/>
                      <a:pt x="74" y="31"/>
                      <a:pt x="74" y="31"/>
                    </a:cubicBezTo>
                    <a:cubicBezTo>
                      <a:pt x="72" y="33"/>
                      <a:pt x="72" y="34"/>
                      <a:pt x="71" y="35"/>
                    </a:cubicBezTo>
                    <a:cubicBezTo>
                      <a:pt x="71" y="36"/>
                      <a:pt x="71" y="36"/>
                      <a:pt x="70" y="37"/>
                    </a:cubicBezTo>
                    <a:cubicBezTo>
                      <a:pt x="70" y="38"/>
                      <a:pt x="69" y="39"/>
                      <a:pt x="69" y="40"/>
                    </a:cubicBezTo>
                    <a:cubicBezTo>
                      <a:pt x="68" y="42"/>
                      <a:pt x="67" y="43"/>
                      <a:pt x="66" y="45"/>
                    </a:cubicBezTo>
                    <a:cubicBezTo>
                      <a:pt x="65" y="45"/>
                      <a:pt x="65" y="46"/>
                      <a:pt x="65" y="47"/>
                    </a:cubicBezTo>
                    <a:cubicBezTo>
                      <a:pt x="63" y="50"/>
                      <a:pt x="63" y="52"/>
                      <a:pt x="62" y="55"/>
                    </a:cubicBezTo>
                    <a:cubicBezTo>
                      <a:pt x="61" y="56"/>
                      <a:pt x="61" y="56"/>
                      <a:pt x="61" y="57"/>
                    </a:cubicBezTo>
                    <a:cubicBezTo>
                      <a:pt x="60" y="59"/>
                      <a:pt x="59" y="61"/>
                      <a:pt x="59" y="64"/>
                    </a:cubicBezTo>
                    <a:cubicBezTo>
                      <a:pt x="58" y="65"/>
                      <a:pt x="58" y="66"/>
                      <a:pt x="57" y="68"/>
                    </a:cubicBezTo>
                    <a:cubicBezTo>
                      <a:pt x="57" y="68"/>
                      <a:pt x="57" y="69"/>
                      <a:pt x="56" y="70"/>
                    </a:cubicBezTo>
                    <a:cubicBezTo>
                      <a:pt x="56" y="70"/>
                      <a:pt x="55" y="70"/>
                      <a:pt x="55" y="70"/>
                    </a:cubicBezTo>
                    <a:cubicBezTo>
                      <a:pt x="54" y="71"/>
                      <a:pt x="53" y="71"/>
                      <a:pt x="53" y="71"/>
                    </a:cubicBezTo>
                    <a:cubicBezTo>
                      <a:pt x="52" y="72"/>
                      <a:pt x="51" y="71"/>
                      <a:pt x="50" y="71"/>
                    </a:cubicBezTo>
                    <a:cubicBezTo>
                      <a:pt x="49" y="71"/>
                      <a:pt x="48" y="72"/>
                      <a:pt x="48" y="71"/>
                    </a:cubicBezTo>
                    <a:cubicBezTo>
                      <a:pt x="47" y="70"/>
                      <a:pt x="46" y="68"/>
                      <a:pt x="46" y="67"/>
                    </a:cubicBezTo>
                    <a:cubicBezTo>
                      <a:pt x="45" y="67"/>
                      <a:pt x="45" y="66"/>
                      <a:pt x="45" y="66"/>
                    </a:cubicBezTo>
                    <a:cubicBezTo>
                      <a:pt x="44" y="65"/>
                      <a:pt x="43" y="65"/>
                      <a:pt x="43" y="65"/>
                    </a:cubicBezTo>
                    <a:cubicBezTo>
                      <a:pt x="42" y="65"/>
                      <a:pt x="40" y="66"/>
                      <a:pt x="40" y="68"/>
                    </a:cubicBezTo>
                    <a:cubicBezTo>
                      <a:pt x="40" y="68"/>
                      <a:pt x="40" y="70"/>
                      <a:pt x="40" y="70"/>
                    </a:cubicBezTo>
                    <a:close/>
                    <a:moveTo>
                      <a:pt x="31" y="28"/>
                    </a:move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1" y="34"/>
                      <a:pt x="32" y="35"/>
                    </a:cubicBezTo>
                    <a:cubicBezTo>
                      <a:pt x="33" y="36"/>
                      <a:pt x="34" y="37"/>
                      <a:pt x="34" y="37"/>
                    </a:cubicBezTo>
                    <a:cubicBezTo>
                      <a:pt x="34" y="37"/>
                      <a:pt x="36" y="37"/>
                      <a:pt x="36" y="37"/>
                    </a:cubicBezTo>
                    <a:cubicBezTo>
                      <a:pt x="36" y="37"/>
                      <a:pt x="39" y="36"/>
                      <a:pt x="41" y="35"/>
                    </a:cubicBezTo>
                    <a:cubicBezTo>
                      <a:pt x="44" y="34"/>
                      <a:pt x="45" y="32"/>
                      <a:pt x="45" y="32"/>
                    </a:cubicBezTo>
                    <a:cubicBezTo>
                      <a:pt x="46" y="31"/>
                      <a:pt x="46" y="31"/>
                      <a:pt x="46" y="31"/>
                    </a:cubicBezTo>
                    <a:cubicBezTo>
                      <a:pt x="46" y="31"/>
                      <a:pt x="47" y="29"/>
                      <a:pt x="47" y="27"/>
                    </a:cubicBezTo>
                    <a:cubicBezTo>
                      <a:pt x="47" y="24"/>
                      <a:pt x="46" y="24"/>
                      <a:pt x="46" y="24"/>
                    </a:cubicBezTo>
                    <a:cubicBezTo>
                      <a:pt x="46" y="24"/>
                      <a:pt x="45" y="22"/>
                      <a:pt x="44" y="22"/>
                    </a:cubicBezTo>
                    <a:cubicBezTo>
                      <a:pt x="44" y="22"/>
                      <a:pt x="42" y="22"/>
                      <a:pt x="42" y="22"/>
                    </a:cubicBezTo>
                    <a:cubicBezTo>
                      <a:pt x="41" y="22"/>
                      <a:pt x="40" y="22"/>
                      <a:pt x="38" y="24"/>
                    </a:cubicBezTo>
                    <a:cubicBezTo>
                      <a:pt x="36" y="24"/>
                      <a:pt x="35" y="25"/>
                      <a:pt x="34" y="26"/>
                    </a:cubicBezTo>
                    <a:cubicBezTo>
                      <a:pt x="33" y="27"/>
                      <a:pt x="32" y="27"/>
                      <a:pt x="31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5" name="ïs1iḑé">
              <a:extLst>
                <a:ext uri="{FF2B5EF4-FFF2-40B4-BE49-F238E27FC236}">
                  <a16:creationId xmlns:a16="http://schemas.microsoft.com/office/drawing/2014/main" id="{B70129B2-0F50-4D36-AE2A-1460C3DC94BB}"/>
                </a:ext>
              </a:extLst>
            </p:cNvPr>
            <p:cNvSpPr/>
            <p:nvPr/>
          </p:nvSpPr>
          <p:spPr bwMode="auto">
            <a:xfrm>
              <a:off x="680321" y="462816"/>
              <a:ext cx="589280" cy="667483"/>
            </a:xfrm>
            <a:custGeom>
              <a:avLst/>
              <a:gdLst>
                <a:gd name="T0" fmla="*/ 136 w 159"/>
                <a:gd name="T1" fmla="*/ 0 h 178"/>
                <a:gd name="T2" fmla="*/ 159 w 159"/>
                <a:gd name="T3" fmla="*/ 22 h 178"/>
                <a:gd name="T4" fmla="*/ 159 w 159"/>
                <a:gd name="T5" fmla="*/ 94 h 178"/>
                <a:gd name="T6" fmla="*/ 158 w 159"/>
                <a:gd name="T7" fmla="*/ 110 h 178"/>
                <a:gd name="T8" fmla="*/ 80 w 159"/>
                <a:gd name="T9" fmla="*/ 178 h 178"/>
                <a:gd name="T10" fmla="*/ 1 w 159"/>
                <a:gd name="T11" fmla="*/ 106 h 178"/>
                <a:gd name="T12" fmla="*/ 0 w 159"/>
                <a:gd name="T13" fmla="*/ 94 h 178"/>
                <a:gd name="T14" fmla="*/ 0 w 159"/>
                <a:gd name="T15" fmla="*/ 22 h 178"/>
                <a:gd name="T16" fmla="*/ 23 w 159"/>
                <a:gd name="T17" fmla="*/ 0 h 178"/>
                <a:gd name="T18" fmla="*/ 136 w 159"/>
                <a:gd name="T1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78">
                  <a:moveTo>
                    <a:pt x="136" y="0"/>
                  </a:moveTo>
                  <a:cubicBezTo>
                    <a:pt x="141" y="10"/>
                    <a:pt x="149" y="18"/>
                    <a:pt x="159" y="22"/>
                  </a:cubicBezTo>
                  <a:cubicBezTo>
                    <a:pt x="159" y="94"/>
                    <a:pt x="159" y="94"/>
                    <a:pt x="159" y="94"/>
                  </a:cubicBezTo>
                  <a:cubicBezTo>
                    <a:pt x="159" y="99"/>
                    <a:pt x="159" y="105"/>
                    <a:pt x="158" y="110"/>
                  </a:cubicBezTo>
                  <a:cubicBezTo>
                    <a:pt x="150" y="152"/>
                    <a:pt x="109" y="173"/>
                    <a:pt x="80" y="178"/>
                  </a:cubicBezTo>
                  <a:cubicBezTo>
                    <a:pt x="41" y="171"/>
                    <a:pt x="8" y="144"/>
                    <a:pt x="1" y="106"/>
                  </a:cubicBezTo>
                  <a:cubicBezTo>
                    <a:pt x="0" y="102"/>
                    <a:pt x="0" y="98"/>
                    <a:pt x="0" y="9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1" y="17"/>
                    <a:pt x="18" y="10"/>
                    <a:pt x="23" y="0"/>
                  </a:cubicBezTo>
                  <a:lnTo>
                    <a:pt x="136" y="0"/>
                  </a:lnTo>
                  <a:close/>
                </a:path>
              </a:pathLst>
            </a:custGeom>
            <a:no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S1îḓe">
              <a:extLst>
                <a:ext uri="{FF2B5EF4-FFF2-40B4-BE49-F238E27FC236}">
                  <a16:creationId xmlns:a16="http://schemas.microsoft.com/office/drawing/2014/main" id="{25DF5761-AEBE-4FBB-B135-4AA4D2D21EDC}"/>
                </a:ext>
              </a:extLst>
            </p:cNvPr>
            <p:cNvSpPr/>
            <p:nvPr/>
          </p:nvSpPr>
          <p:spPr bwMode="auto">
            <a:xfrm>
              <a:off x="694640" y="474932"/>
              <a:ext cx="560643" cy="639947"/>
            </a:xfrm>
            <a:custGeom>
              <a:avLst/>
              <a:gdLst>
                <a:gd name="T0" fmla="*/ 72 w 151"/>
                <a:gd name="T1" fmla="*/ 92 h 171"/>
                <a:gd name="T2" fmla="*/ 83 w 151"/>
                <a:gd name="T3" fmla="*/ 96 h 171"/>
                <a:gd name="T4" fmla="*/ 77 w 151"/>
                <a:gd name="T5" fmla="*/ 92 h 171"/>
                <a:gd name="T6" fmla="*/ 80 w 151"/>
                <a:gd name="T7" fmla="*/ 115 h 171"/>
                <a:gd name="T8" fmla="*/ 72 w 151"/>
                <a:gd name="T9" fmla="*/ 115 h 171"/>
                <a:gd name="T10" fmla="*/ 74 w 151"/>
                <a:gd name="T11" fmla="*/ 97 h 171"/>
                <a:gd name="T12" fmla="*/ 69 w 151"/>
                <a:gd name="T13" fmla="*/ 137 h 171"/>
                <a:gd name="T14" fmla="*/ 77 w 151"/>
                <a:gd name="T15" fmla="*/ 121 h 171"/>
                <a:gd name="T16" fmla="*/ 77 w 151"/>
                <a:gd name="T17" fmla="*/ 127 h 171"/>
                <a:gd name="T18" fmla="*/ 80 w 151"/>
                <a:gd name="T19" fmla="*/ 145 h 171"/>
                <a:gd name="T20" fmla="*/ 71 w 151"/>
                <a:gd name="T21" fmla="*/ 144 h 171"/>
                <a:gd name="T22" fmla="*/ 107 w 151"/>
                <a:gd name="T23" fmla="*/ 13 h 171"/>
                <a:gd name="T24" fmla="*/ 106 w 151"/>
                <a:gd name="T25" fmla="*/ 11 h 171"/>
                <a:gd name="T26" fmla="*/ 113 w 151"/>
                <a:gd name="T27" fmla="*/ 10 h 171"/>
                <a:gd name="T28" fmla="*/ 111 w 151"/>
                <a:gd name="T29" fmla="*/ 15 h 171"/>
                <a:gd name="T30" fmla="*/ 115 w 151"/>
                <a:gd name="T31" fmla="*/ 26 h 171"/>
                <a:gd name="T32" fmla="*/ 114 w 151"/>
                <a:gd name="T33" fmla="*/ 30 h 171"/>
                <a:gd name="T34" fmla="*/ 112 w 151"/>
                <a:gd name="T35" fmla="*/ 22 h 171"/>
                <a:gd name="T36" fmla="*/ 108 w 151"/>
                <a:gd name="T37" fmla="*/ 27 h 171"/>
                <a:gd name="T38" fmla="*/ 107 w 151"/>
                <a:gd name="T39" fmla="*/ 27 h 171"/>
                <a:gd name="T40" fmla="*/ 108 w 151"/>
                <a:gd name="T41" fmla="*/ 22 h 171"/>
                <a:gd name="T42" fmla="*/ 106 w 151"/>
                <a:gd name="T43" fmla="*/ 28 h 171"/>
                <a:gd name="T44" fmla="*/ 105 w 151"/>
                <a:gd name="T45" fmla="*/ 30 h 171"/>
                <a:gd name="T46" fmla="*/ 107 w 151"/>
                <a:gd name="T47" fmla="*/ 16 h 171"/>
                <a:gd name="T48" fmla="*/ 107 w 151"/>
                <a:gd name="T49" fmla="*/ 18 h 171"/>
                <a:gd name="T50" fmla="*/ 108 w 151"/>
                <a:gd name="T51" fmla="*/ 25 h 171"/>
                <a:gd name="T52" fmla="*/ 36 w 151"/>
                <a:gd name="T53" fmla="*/ 65 h 171"/>
                <a:gd name="T54" fmla="*/ 28 w 151"/>
                <a:gd name="T55" fmla="*/ 69 h 171"/>
                <a:gd name="T56" fmla="*/ 30 w 151"/>
                <a:gd name="T57" fmla="*/ 63 h 171"/>
                <a:gd name="T58" fmla="*/ 39 w 151"/>
                <a:gd name="T59" fmla="*/ 65 h 171"/>
                <a:gd name="T60" fmla="*/ 47 w 151"/>
                <a:gd name="T61" fmla="*/ 69 h 171"/>
                <a:gd name="T62" fmla="*/ 49 w 151"/>
                <a:gd name="T63" fmla="*/ 65 h 171"/>
                <a:gd name="T64" fmla="*/ 57 w 151"/>
                <a:gd name="T65" fmla="*/ 66 h 171"/>
                <a:gd name="T66" fmla="*/ 87 w 151"/>
                <a:gd name="T67" fmla="*/ 71 h 171"/>
                <a:gd name="T68" fmla="*/ 91 w 151"/>
                <a:gd name="T69" fmla="*/ 72 h 171"/>
                <a:gd name="T70" fmla="*/ 90 w 151"/>
                <a:gd name="T71" fmla="*/ 57 h 171"/>
                <a:gd name="T72" fmla="*/ 69 w 151"/>
                <a:gd name="T73" fmla="*/ 67 h 171"/>
                <a:gd name="T74" fmla="*/ 104 w 151"/>
                <a:gd name="T75" fmla="*/ 59 h 171"/>
                <a:gd name="T76" fmla="*/ 102 w 151"/>
                <a:gd name="T77" fmla="*/ 94 h 171"/>
                <a:gd name="T78" fmla="*/ 112 w 151"/>
                <a:gd name="T79" fmla="*/ 20 h 171"/>
                <a:gd name="T80" fmla="*/ 113 w 151"/>
                <a:gd name="T81" fmla="*/ 18 h 171"/>
                <a:gd name="T82" fmla="*/ 113 w 151"/>
                <a:gd name="T83" fmla="*/ 18 h 171"/>
                <a:gd name="T84" fmla="*/ 88 w 151"/>
                <a:gd name="T85" fmla="*/ 29 h 171"/>
                <a:gd name="T86" fmla="*/ 88 w 151"/>
                <a:gd name="T87" fmla="*/ 29 h 171"/>
                <a:gd name="T88" fmla="*/ 86 w 151"/>
                <a:gd name="T89" fmla="*/ 17 h 171"/>
                <a:gd name="T90" fmla="*/ 91 w 151"/>
                <a:gd name="T91" fmla="*/ 25 h 171"/>
                <a:gd name="T92" fmla="*/ 93 w 151"/>
                <a:gd name="T93" fmla="*/ 22 h 171"/>
                <a:gd name="T94" fmla="*/ 97 w 151"/>
                <a:gd name="T95" fmla="*/ 14 h 171"/>
                <a:gd name="T96" fmla="*/ 92 w 151"/>
                <a:gd name="T97" fmla="*/ 25 h 171"/>
                <a:gd name="T98" fmla="*/ 20 w 151"/>
                <a:gd name="T99" fmla="*/ 110 h 171"/>
                <a:gd name="T100" fmla="*/ 54 w 151"/>
                <a:gd name="T101" fmla="*/ 88 h 171"/>
                <a:gd name="T102" fmla="*/ 58 w 151"/>
                <a:gd name="T103" fmla="*/ 120 h 171"/>
                <a:gd name="T104" fmla="*/ 125 w 151"/>
                <a:gd name="T105" fmla="*/ 4 h 171"/>
                <a:gd name="T106" fmla="*/ 20 w 151"/>
                <a:gd name="T107" fmla="*/ 119 h 171"/>
                <a:gd name="T108" fmla="*/ 43 w 151"/>
                <a:gd name="T109" fmla="*/ 129 h 171"/>
                <a:gd name="T110" fmla="*/ 125 w 151"/>
                <a:gd name="T111" fmla="*/ 134 h 171"/>
                <a:gd name="T112" fmla="*/ 119 w 151"/>
                <a:gd name="T113" fmla="*/ 67 h 171"/>
                <a:gd name="T114" fmla="*/ 121 w 151"/>
                <a:gd name="T115" fmla="*/ 68 h 171"/>
                <a:gd name="T116" fmla="*/ 116 w 151"/>
                <a:gd name="T117" fmla="*/ 66 h 171"/>
                <a:gd name="T118" fmla="*/ 122 w 151"/>
                <a:gd name="T119" fmla="*/ 62 h 171"/>
                <a:gd name="T120" fmla="*/ 106 w 151"/>
                <a:gd name="T121" fmla="*/ 39 h 171"/>
                <a:gd name="T122" fmla="*/ 119 w 151"/>
                <a:gd name="T123" fmla="*/ 46 h 171"/>
                <a:gd name="T124" fmla="*/ 126 w 151"/>
                <a:gd name="T125" fmla="*/ 4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1" h="171">
                  <a:moveTo>
                    <a:pt x="151" y="92"/>
                  </a:moveTo>
                  <a:cubicBezTo>
                    <a:pt x="151" y="22"/>
                    <a:pt x="151" y="22"/>
                    <a:pt x="151" y="22"/>
                  </a:cubicBezTo>
                  <a:cubicBezTo>
                    <a:pt x="144" y="19"/>
                    <a:pt x="130" y="8"/>
                    <a:pt x="129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8"/>
                    <a:pt x="6" y="19"/>
                    <a:pt x="0" y="2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0" y="100"/>
                    <a:pt x="1" y="105"/>
                  </a:cubicBezTo>
                  <a:cubicBezTo>
                    <a:pt x="9" y="137"/>
                    <a:pt x="39" y="165"/>
                    <a:pt x="76" y="171"/>
                  </a:cubicBezTo>
                  <a:cubicBezTo>
                    <a:pt x="76" y="171"/>
                    <a:pt x="76" y="171"/>
                    <a:pt x="76" y="171"/>
                  </a:cubicBezTo>
                  <a:cubicBezTo>
                    <a:pt x="114" y="164"/>
                    <a:pt x="142" y="139"/>
                    <a:pt x="150" y="109"/>
                  </a:cubicBezTo>
                  <a:cubicBezTo>
                    <a:pt x="151" y="103"/>
                    <a:pt x="151" y="98"/>
                    <a:pt x="151" y="92"/>
                  </a:cubicBezTo>
                  <a:close/>
                  <a:moveTo>
                    <a:pt x="75" y="94"/>
                  </a:moveTo>
                  <a:cubicBezTo>
                    <a:pt x="75" y="92"/>
                    <a:pt x="75" y="92"/>
                    <a:pt x="75" y="92"/>
                  </a:cubicBezTo>
                  <a:cubicBezTo>
                    <a:pt x="75" y="92"/>
                    <a:pt x="74" y="92"/>
                    <a:pt x="74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3" y="93"/>
                    <a:pt x="72" y="94"/>
                    <a:pt x="72" y="94"/>
                  </a:cubicBezTo>
                  <a:cubicBezTo>
                    <a:pt x="72" y="94"/>
                    <a:pt x="72" y="95"/>
                    <a:pt x="71" y="95"/>
                  </a:cubicBezTo>
                  <a:cubicBezTo>
                    <a:pt x="71" y="95"/>
                    <a:pt x="71" y="95"/>
                    <a:pt x="71" y="95"/>
                  </a:cubicBezTo>
                  <a:cubicBezTo>
                    <a:pt x="71" y="95"/>
                    <a:pt x="71" y="96"/>
                    <a:pt x="71" y="96"/>
                  </a:cubicBezTo>
                  <a:cubicBezTo>
                    <a:pt x="70" y="96"/>
                    <a:pt x="70" y="96"/>
                    <a:pt x="70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8" y="97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8" y="97"/>
                    <a:pt x="69" y="97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3"/>
                    <a:pt x="71" y="93"/>
                  </a:cubicBezTo>
                  <a:cubicBezTo>
                    <a:pt x="71" y="93"/>
                    <a:pt x="71" y="93"/>
                    <a:pt x="72" y="92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2" y="92"/>
                    <a:pt x="72" y="92"/>
                    <a:pt x="73" y="91"/>
                  </a:cubicBezTo>
                  <a:cubicBezTo>
                    <a:pt x="73" y="91"/>
                    <a:pt x="73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7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8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77" y="90"/>
                    <a:pt x="77" y="90"/>
                    <a:pt x="77" y="91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9" y="91"/>
                    <a:pt x="79" y="91"/>
                  </a:cubicBezTo>
                  <a:cubicBezTo>
                    <a:pt x="79" y="91"/>
                    <a:pt x="80" y="91"/>
                    <a:pt x="80" y="92"/>
                  </a:cubicBezTo>
                  <a:cubicBezTo>
                    <a:pt x="80" y="92"/>
                    <a:pt x="81" y="92"/>
                    <a:pt x="81" y="92"/>
                  </a:cubicBezTo>
                  <a:cubicBezTo>
                    <a:pt x="81" y="92"/>
                    <a:pt x="81" y="93"/>
                    <a:pt x="81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3" y="95"/>
                    <a:pt x="83" y="95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4" y="96"/>
                    <a:pt x="84" y="96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1" y="9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4"/>
                    <a:pt x="81" y="94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4"/>
                    <a:pt x="80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2"/>
                    <a:pt x="78" y="92"/>
                    <a:pt x="78" y="92"/>
                  </a:cubicBezTo>
                  <a:cubicBezTo>
                    <a:pt x="78" y="92"/>
                    <a:pt x="78" y="92"/>
                    <a:pt x="78" y="92"/>
                  </a:cubicBezTo>
                  <a:cubicBezTo>
                    <a:pt x="78" y="92"/>
                    <a:pt x="77" y="92"/>
                    <a:pt x="77" y="92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8" y="94"/>
                    <a:pt x="78" y="94"/>
                    <a:pt x="78" y="95"/>
                  </a:cubicBezTo>
                  <a:cubicBezTo>
                    <a:pt x="78" y="95"/>
                    <a:pt x="78" y="95"/>
                    <a:pt x="78" y="95"/>
                  </a:cubicBezTo>
                  <a:cubicBezTo>
                    <a:pt x="79" y="95"/>
                    <a:pt x="79" y="95"/>
                    <a:pt x="79" y="96"/>
                  </a:cubicBezTo>
                  <a:cubicBezTo>
                    <a:pt x="79" y="96"/>
                    <a:pt x="79" y="96"/>
                    <a:pt x="79" y="97"/>
                  </a:cubicBezTo>
                  <a:cubicBezTo>
                    <a:pt x="80" y="97"/>
                    <a:pt x="80" y="97"/>
                    <a:pt x="80" y="98"/>
                  </a:cubicBezTo>
                  <a:cubicBezTo>
                    <a:pt x="80" y="98"/>
                    <a:pt x="80" y="99"/>
                    <a:pt x="80" y="99"/>
                  </a:cubicBezTo>
                  <a:cubicBezTo>
                    <a:pt x="79" y="99"/>
                    <a:pt x="79" y="100"/>
                    <a:pt x="79" y="100"/>
                  </a:cubicBezTo>
                  <a:cubicBezTo>
                    <a:pt x="79" y="100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2"/>
                  </a:cubicBezTo>
                  <a:cubicBezTo>
                    <a:pt x="78" y="102"/>
                    <a:pt x="78" y="103"/>
                    <a:pt x="78" y="103"/>
                  </a:cubicBezTo>
                  <a:cubicBezTo>
                    <a:pt x="79" y="103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5"/>
                  </a:cubicBezTo>
                  <a:cubicBezTo>
                    <a:pt x="79" y="105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7"/>
                    <a:pt x="80" y="107"/>
                  </a:cubicBezTo>
                  <a:cubicBezTo>
                    <a:pt x="80" y="108"/>
                    <a:pt x="80" y="108"/>
                    <a:pt x="80" y="109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1" y="109"/>
                    <a:pt x="81" y="110"/>
                    <a:pt x="81" y="110"/>
                  </a:cubicBezTo>
                  <a:cubicBezTo>
                    <a:pt x="81" y="111"/>
                    <a:pt x="81" y="111"/>
                    <a:pt x="81" y="112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1" y="112"/>
                    <a:pt x="81" y="113"/>
                    <a:pt x="81" y="113"/>
                  </a:cubicBezTo>
                  <a:cubicBezTo>
                    <a:pt x="81" y="113"/>
                    <a:pt x="81" y="113"/>
                    <a:pt x="81" y="113"/>
                  </a:cubicBezTo>
                  <a:cubicBezTo>
                    <a:pt x="81" y="113"/>
                    <a:pt x="81" y="114"/>
                    <a:pt x="81" y="114"/>
                  </a:cubicBezTo>
                  <a:cubicBezTo>
                    <a:pt x="81" y="114"/>
                    <a:pt x="81" y="114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4"/>
                    <a:pt x="80" y="114"/>
                    <a:pt x="79" y="114"/>
                  </a:cubicBezTo>
                  <a:cubicBezTo>
                    <a:pt x="79" y="114"/>
                    <a:pt x="79" y="114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2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9" y="112"/>
                    <a:pt x="79" y="111"/>
                    <a:pt x="79" y="110"/>
                  </a:cubicBezTo>
                  <a:cubicBezTo>
                    <a:pt x="79" y="110"/>
                    <a:pt x="79" y="109"/>
                    <a:pt x="79" y="109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7"/>
                    <a:pt x="78" y="107"/>
                    <a:pt x="78" y="107"/>
                  </a:cubicBezTo>
                  <a:cubicBezTo>
                    <a:pt x="78" y="107"/>
                    <a:pt x="78" y="106"/>
                    <a:pt x="78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78" y="106"/>
                    <a:pt x="78" y="105"/>
                    <a:pt x="78" y="105"/>
                  </a:cubicBezTo>
                  <a:cubicBezTo>
                    <a:pt x="78" y="105"/>
                    <a:pt x="78" y="105"/>
                    <a:pt x="77" y="104"/>
                  </a:cubicBezTo>
                  <a:cubicBezTo>
                    <a:pt x="77" y="104"/>
                    <a:pt x="77" y="104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6" y="103"/>
                    <a:pt x="75" y="103"/>
                    <a:pt x="75" y="103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5"/>
                  </a:cubicBezTo>
                  <a:cubicBezTo>
                    <a:pt x="74" y="105"/>
                    <a:pt x="74" y="105"/>
                    <a:pt x="74" y="106"/>
                  </a:cubicBezTo>
                  <a:cubicBezTo>
                    <a:pt x="74" y="106"/>
                    <a:pt x="74" y="106"/>
                    <a:pt x="73" y="107"/>
                  </a:cubicBezTo>
                  <a:cubicBezTo>
                    <a:pt x="73" y="107"/>
                    <a:pt x="73" y="107"/>
                    <a:pt x="73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8"/>
                    <a:pt x="73" y="108"/>
                    <a:pt x="73" y="109"/>
                  </a:cubicBezTo>
                  <a:cubicBezTo>
                    <a:pt x="73" y="109"/>
                    <a:pt x="73" y="110"/>
                    <a:pt x="73" y="110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5"/>
                    <a:pt x="73" y="115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4"/>
                  </a:cubicBezTo>
                  <a:cubicBezTo>
                    <a:pt x="71" y="114"/>
                    <a:pt x="71" y="114"/>
                    <a:pt x="71" y="114"/>
                  </a:cubicBezTo>
                  <a:cubicBezTo>
                    <a:pt x="71" y="114"/>
                    <a:pt x="71" y="113"/>
                    <a:pt x="71" y="113"/>
                  </a:cubicBezTo>
                  <a:cubicBezTo>
                    <a:pt x="71" y="112"/>
                    <a:pt x="71" y="111"/>
                    <a:pt x="71" y="110"/>
                  </a:cubicBezTo>
                  <a:cubicBezTo>
                    <a:pt x="71" y="110"/>
                    <a:pt x="71" y="109"/>
                    <a:pt x="71" y="109"/>
                  </a:cubicBezTo>
                  <a:cubicBezTo>
                    <a:pt x="71" y="108"/>
                    <a:pt x="72" y="107"/>
                    <a:pt x="72" y="107"/>
                  </a:cubicBezTo>
                  <a:cubicBezTo>
                    <a:pt x="72" y="106"/>
                    <a:pt x="72" y="106"/>
                    <a:pt x="72" y="105"/>
                  </a:cubicBezTo>
                  <a:cubicBezTo>
                    <a:pt x="72" y="105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3"/>
                    <a:pt x="73" y="103"/>
                  </a:cubicBezTo>
                  <a:cubicBezTo>
                    <a:pt x="74" y="102"/>
                    <a:pt x="74" y="102"/>
                    <a:pt x="74" y="102"/>
                  </a:cubicBezTo>
                  <a:cubicBezTo>
                    <a:pt x="74" y="102"/>
                    <a:pt x="74" y="102"/>
                    <a:pt x="74" y="101"/>
                  </a:cubicBezTo>
                  <a:cubicBezTo>
                    <a:pt x="74" y="101"/>
                    <a:pt x="74" y="101"/>
                    <a:pt x="73" y="101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3" y="101"/>
                    <a:pt x="73" y="100"/>
                    <a:pt x="73" y="100"/>
                  </a:cubicBezTo>
                  <a:cubicBezTo>
                    <a:pt x="72" y="100"/>
                    <a:pt x="72" y="100"/>
                    <a:pt x="72" y="99"/>
                  </a:cubicBezTo>
                  <a:cubicBezTo>
                    <a:pt x="72" y="99"/>
                    <a:pt x="72" y="99"/>
                    <a:pt x="72" y="98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2" y="98"/>
                    <a:pt x="72" y="97"/>
                    <a:pt x="72" y="97"/>
                  </a:cubicBezTo>
                  <a:cubicBezTo>
                    <a:pt x="72" y="97"/>
                    <a:pt x="73" y="96"/>
                    <a:pt x="73" y="96"/>
                  </a:cubicBezTo>
                  <a:cubicBezTo>
                    <a:pt x="73" y="96"/>
                    <a:pt x="73" y="95"/>
                    <a:pt x="74" y="95"/>
                  </a:cubicBezTo>
                  <a:cubicBezTo>
                    <a:pt x="74" y="95"/>
                    <a:pt x="75" y="94"/>
                    <a:pt x="75" y="94"/>
                  </a:cubicBezTo>
                  <a:close/>
                  <a:moveTo>
                    <a:pt x="76" y="101"/>
                  </a:move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4" y="100"/>
                  </a:cubicBezTo>
                  <a:cubicBezTo>
                    <a:pt x="74" y="100"/>
                    <a:pt x="74" y="100"/>
                    <a:pt x="74" y="100"/>
                  </a:cubicBezTo>
                  <a:cubicBezTo>
                    <a:pt x="74" y="100"/>
                    <a:pt x="74" y="100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8"/>
                    <a:pt x="74" y="98"/>
                    <a:pt x="74" y="98"/>
                  </a:cubicBezTo>
                  <a:cubicBezTo>
                    <a:pt x="74" y="98"/>
                    <a:pt x="74" y="98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6" y="96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8"/>
                    <a:pt x="78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8"/>
                    <a:pt x="78" y="99"/>
                    <a:pt x="78" y="99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6" y="101"/>
                    <a:pt x="76" y="101"/>
                    <a:pt x="76" y="101"/>
                  </a:cubicBezTo>
                  <a:close/>
                  <a:moveTo>
                    <a:pt x="75" y="127"/>
                  </a:moveTo>
                  <a:cubicBezTo>
                    <a:pt x="75" y="127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3" y="128"/>
                    <a:pt x="73" y="128"/>
                  </a:cubicBezTo>
                  <a:cubicBezTo>
                    <a:pt x="73" y="129"/>
                    <a:pt x="72" y="129"/>
                    <a:pt x="72" y="129"/>
                  </a:cubicBezTo>
                  <a:cubicBezTo>
                    <a:pt x="72" y="130"/>
                    <a:pt x="72" y="130"/>
                    <a:pt x="71" y="130"/>
                  </a:cubicBezTo>
                  <a:cubicBezTo>
                    <a:pt x="71" y="131"/>
                    <a:pt x="71" y="131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3"/>
                    <a:pt x="71" y="133"/>
                    <a:pt x="70" y="133"/>
                  </a:cubicBezTo>
                  <a:cubicBezTo>
                    <a:pt x="70" y="134"/>
                    <a:pt x="70" y="134"/>
                    <a:pt x="70" y="135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0" y="135"/>
                    <a:pt x="70" y="135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7"/>
                    <a:pt x="70" y="137"/>
                    <a:pt x="70" y="137"/>
                  </a:cubicBezTo>
                  <a:cubicBezTo>
                    <a:pt x="70" y="137"/>
                    <a:pt x="70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3"/>
                    <a:pt x="69" y="133"/>
                  </a:cubicBezTo>
                  <a:cubicBezTo>
                    <a:pt x="69" y="132"/>
                    <a:pt x="69" y="132"/>
                    <a:pt x="69" y="131"/>
                  </a:cubicBezTo>
                  <a:cubicBezTo>
                    <a:pt x="70" y="131"/>
                    <a:pt x="70" y="130"/>
                    <a:pt x="70" y="130"/>
                  </a:cubicBezTo>
                  <a:cubicBezTo>
                    <a:pt x="70" y="129"/>
                    <a:pt x="70" y="129"/>
                    <a:pt x="71" y="128"/>
                  </a:cubicBezTo>
                  <a:cubicBezTo>
                    <a:pt x="71" y="128"/>
                    <a:pt x="71" y="128"/>
                    <a:pt x="72" y="127"/>
                  </a:cubicBezTo>
                  <a:cubicBezTo>
                    <a:pt x="72" y="127"/>
                    <a:pt x="72" y="127"/>
                    <a:pt x="72" y="127"/>
                  </a:cubicBezTo>
                  <a:cubicBezTo>
                    <a:pt x="72" y="127"/>
                    <a:pt x="72" y="127"/>
                    <a:pt x="7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6"/>
                    <a:pt x="73" y="126"/>
                    <a:pt x="74" y="126"/>
                  </a:cubicBezTo>
                  <a:cubicBezTo>
                    <a:pt x="74" y="126"/>
                    <a:pt x="75" y="126"/>
                    <a:pt x="75" y="126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2"/>
                    <a:pt x="75" y="122"/>
                    <a:pt x="75" y="121"/>
                  </a:cubicBezTo>
                  <a:cubicBezTo>
                    <a:pt x="75" y="121"/>
                    <a:pt x="75" y="121"/>
                    <a:pt x="7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6"/>
                    <a:pt x="77" y="126"/>
                    <a:pt x="77" y="126"/>
                  </a:cubicBezTo>
                  <a:cubicBezTo>
                    <a:pt x="78" y="126"/>
                    <a:pt x="78" y="126"/>
                    <a:pt x="79" y="126"/>
                  </a:cubicBezTo>
                  <a:cubicBezTo>
                    <a:pt x="80" y="127"/>
                    <a:pt x="80" y="127"/>
                    <a:pt x="81" y="127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1" y="128"/>
                    <a:pt x="82" y="128"/>
                    <a:pt x="82" y="129"/>
                  </a:cubicBezTo>
                  <a:cubicBezTo>
                    <a:pt x="82" y="130"/>
                    <a:pt x="83" y="130"/>
                    <a:pt x="83" y="131"/>
                  </a:cubicBezTo>
                  <a:cubicBezTo>
                    <a:pt x="83" y="132"/>
                    <a:pt x="83" y="133"/>
                    <a:pt x="83" y="133"/>
                  </a:cubicBezTo>
                  <a:cubicBezTo>
                    <a:pt x="84" y="134"/>
                    <a:pt x="84" y="134"/>
                    <a:pt x="84" y="135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8"/>
                    <a:pt x="83" y="138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8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7"/>
                    <a:pt x="82" y="136"/>
                    <a:pt x="82" y="136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82" y="135"/>
                    <a:pt x="82" y="135"/>
                    <a:pt x="82" y="135"/>
                  </a:cubicBezTo>
                  <a:cubicBezTo>
                    <a:pt x="82" y="134"/>
                    <a:pt x="82" y="134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2"/>
                    <a:pt x="82" y="132"/>
                    <a:pt x="81" y="131"/>
                  </a:cubicBezTo>
                  <a:cubicBezTo>
                    <a:pt x="81" y="131"/>
                    <a:pt x="81" y="130"/>
                    <a:pt x="81" y="130"/>
                  </a:cubicBezTo>
                  <a:cubicBezTo>
                    <a:pt x="81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77" y="127"/>
                    <a:pt x="77" y="128"/>
                    <a:pt x="77" y="128"/>
                  </a:cubicBezTo>
                  <a:cubicBezTo>
                    <a:pt x="77" y="129"/>
                    <a:pt x="77" y="129"/>
                    <a:pt x="77" y="129"/>
                  </a:cubicBezTo>
                  <a:cubicBezTo>
                    <a:pt x="77" y="130"/>
                    <a:pt x="77" y="130"/>
                    <a:pt x="77" y="131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7" y="132"/>
                    <a:pt x="77" y="132"/>
                    <a:pt x="77" y="133"/>
                  </a:cubicBezTo>
                  <a:cubicBezTo>
                    <a:pt x="77" y="133"/>
                    <a:pt x="77" y="133"/>
                    <a:pt x="77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7" y="134"/>
                    <a:pt x="77" y="134"/>
                    <a:pt x="77" y="135"/>
                  </a:cubicBezTo>
                  <a:cubicBezTo>
                    <a:pt x="77" y="135"/>
                    <a:pt x="78" y="136"/>
                    <a:pt x="78" y="136"/>
                  </a:cubicBezTo>
                  <a:cubicBezTo>
                    <a:pt x="78" y="136"/>
                    <a:pt x="78" y="136"/>
                    <a:pt x="78" y="136"/>
                  </a:cubicBezTo>
                  <a:cubicBezTo>
                    <a:pt x="78" y="137"/>
                    <a:pt x="78" y="137"/>
                    <a:pt x="78" y="138"/>
                  </a:cubicBezTo>
                  <a:cubicBezTo>
                    <a:pt x="78" y="138"/>
                    <a:pt x="79" y="139"/>
                    <a:pt x="79" y="139"/>
                  </a:cubicBezTo>
                  <a:cubicBezTo>
                    <a:pt x="79" y="140"/>
                    <a:pt x="79" y="140"/>
                    <a:pt x="79" y="141"/>
                  </a:cubicBezTo>
                  <a:cubicBezTo>
                    <a:pt x="80" y="141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1" y="144"/>
                    <a:pt x="82" y="144"/>
                    <a:pt x="82" y="145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82" y="146"/>
                    <a:pt x="82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1" y="147"/>
                    <a:pt x="81" y="146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81" y="146"/>
                    <a:pt x="80" y="145"/>
                    <a:pt x="80" y="145"/>
                  </a:cubicBezTo>
                  <a:cubicBezTo>
                    <a:pt x="80" y="145"/>
                    <a:pt x="80" y="145"/>
                    <a:pt x="80" y="145"/>
                  </a:cubicBezTo>
                  <a:cubicBezTo>
                    <a:pt x="79" y="144"/>
                    <a:pt x="79" y="143"/>
                    <a:pt x="79" y="143"/>
                  </a:cubicBezTo>
                  <a:cubicBezTo>
                    <a:pt x="78" y="142"/>
                    <a:pt x="78" y="141"/>
                    <a:pt x="78" y="140"/>
                  </a:cubicBezTo>
                  <a:cubicBezTo>
                    <a:pt x="77" y="140"/>
                    <a:pt x="77" y="139"/>
                    <a:pt x="77" y="139"/>
                  </a:cubicBezTo>
                  <a:cubicBezTo>
                    <a:pt x="77" y="138"/>
                    <a:pt x="76" y="138"/>
                    <a:pt x="76" y="137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7"/>
                    <a:pt x="76" y="137"/>
                    <a:pt x="76" y="138"/>
                  </a:cubicBezTo>
                  <a:cubicBezTo>
                    <a:pt x="76" y="138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40"/>
                  </a:cubicBezTo>
                  <a:cubicBezTo>
                    <a:pt x="75" y="140"/>
                    <a:pt x="75" y="141"/>
                    <a:pt x="74" y="141"/>
                  </a:cubicBezTo>
                  <a:cubicBezTo>
                    <a:pt x="74" y="141"/>
                    <a:pt x="74" y="142"/>
                    <a:pt x="74" y="142"/>
                  </a:cubicBezTo>
                  <a:cubicBezTo>
                    <a:pt x="74" y="142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3"/>
                  </a:cubicBezTo>
                  <a:cubicBezTo>
                    <a:pt x="73" y="143"/>
                    <a:pt x="73" y="144"/>
                    <a:pt x="73" y="144"/>
                  </a:cubicBezTo>
                  <a:cubicBezTo>
                    <a:pt x="73" y="144"/>
                    <a:pt x="72" y="144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71" y="146"/>
                    <a:pt x="71" y="146"/>
                    <a:pt x="71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1" y="144"/>
                    <a:pt x="71" y="144"/>
                    <a:pt x="71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3"/>
                    <a:pt x="72" y="142"/>
                    <a:pt x="72" y="142"/>
                  </a:cubicBezTo>
                  <a:cubicBezTo>
                    <a:pt x="72" y="142"/>
                    <a:pt x="72" y="141"/>
                    <a:pt x="73" y="141"/>
                  </a:cubicBezTo>
                  <a:cubicBezTo>
                    <a:pt x="73" y="141"/>
                    <a:pt x="73" y="140"/>
                    <a:pt x="73" y="140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73" y="139"/>
                    <a:pt x="74" y="139"/>
                    <a:pt x="74" y="139"/>
                  </a:cubicBezTo>
                  <a:cubicBezTo>
                    <a:pt x="74" y="139"/>
                    <a:pt x="74" y="139"/>
                    <a:pt x="74" y="139"/>
                  </a:cubicBezTo>
                  <a:cubicBezTo>
                    <a:pt x="74" y="138"/>
                    <a:pt x="74" y="138"/>
                    <a:pt x="74" y="137"/>
                  </a:cubicBezTo>
                  <a:cubicBezTo>
                    <a:pt x="74" y="137"/>
                    <a:pt x="75" y="137"/>
                    <a:pt x="75" y="136"/>
                  </a:cubicBezTo>
                  <a:cubicBezTo>
                    <a:pt x="75" y="136"/>
                    <a:pt x="75" y="135"/>
                    <a:pt x="75" y="135"/>
                  </a:cubicBezTo>
                  <a:cubicBezTo>
                    <a:pt x="75" y="135"/>
                    <a:pt x="75" y="134"/>
                    <a:pt x="75" y="134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5" y="133"/>
                    <a:pt x="75" y="133"/>
                    <a:pt x="75" y="132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5" y="131"/>
                    <a:pt x="75" y="131"/>
                  </a:cubicBezTo>
                  <a:cubicBezTo>
                    <a:pt x="75" y="130"/>
                    <a:pt x="75" y="130"/>
                    <a:pt x="75" y="129"/>
                  </a:cubicBezTo>
                  <a:cubicBezTo>
                    <a:pt x="75" y="129"/>
                    <a:pt x="75" y="128"/>
                    <a:pt x="75" y="128"/>
                  </a:cubicBezTo>
                  <a:cubicBezTo>
                    <a:pt x="75" y="127"/>
                    <a:pt x="75" y="127"/>
                    <a:pt x="75" y="127"/>
                  </a:cubicBez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9" y="12"/>
                    <a:pt x="109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1" y="12"/>
                    <a:pt x="111" y="12"/>
                  </a:cubicBezTo>
                  <a:cubicBezTo>
                    <a:pt x="111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4" y="10"/>
                  </a:cubicBezTo>
                  <a:cubicBezTo>
                    <a:pt x="114" y="10"/>
                    <a:pt x="114" y="10"/>
                    <a:pt x="114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11"/>
                    <a:pt x="114" y="11"/>
                    <a:pt x="114" y="12"/>
                  </a:cubicBezTo>
                  <a:cubicBezTo>
                    <a:pt x="114" y="12"/>
                    <a:pt x="113" y="12"/>
                    <a:pt x="113" y="12"/>
                  </a:cubicBezTo>
                  <a:cubicBezTo>
                    <a:pt x="113" y="12"/>
                    <a:pt x="113" y="12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2" y="14"/>
                    <a:pt x="112" y="14"/>
                  </a:cubicBezTo>
                  <a:cubicBezTo>
                    <a:pt x="113" y="14"/>
                    <a:pt x="114" y="14"/>
                    <a:pt x="114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5"/>
                    <a:pt x="114" y="15"/>
                    <a:pt x="113" y="15"/>
                  </a:cubicBezTo>
                  <a:cubicBezTo>
                    <a:pt x="113" y="15"/>
                    <a:pt x="112" y="15"/>
                    <a:pt x="112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3" y="16"/>
                    <a:pt x="113" y="16"/>
                    <a:pt x="113" y="17"/>
                  </a:cubicBezTo>
                  <a:cubicBezTo>
                    <a:pt x="113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4"/>
                    <a:pt x="115" y="24"/>
                  </a:cubicBezTo>
                  <a:cubicBezTo>
                    <a:pt x="115" y="24"/>
                    <a:pt x="115" y="24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4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8"/>
                    <a:pt x="114" y="28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5"/>
                    <a:pt x="114" y="25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3" y="22"/>
                    <a:pt x="113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7"/>
                    <a:pt x="113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8" y="28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8" y="22"/>
                    <a:pt x="108" y="22"/>
                  </a:cubicBezTo>
                  <a:cubicBezTo>
                    <a:pt x="108" y="22"/>
                    <a:pt x="107" y="22"/>
                    <a:pt x="107" y="22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4"/>
                  </a:cubicBezTo>
                  <a:cubicBezTo>
                    <a:pt x="106" y="24"/>
                    <a:pt x="106" y="24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5" y="30"/>
                  </a:cubicBezTo>
                  <a:cubicBezTo>
                    <a:pt x="105" y="30"/>
                    <a:pt x="105" y="31"/>
                    <a:pt x="105" y="31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31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7"/>
                    <a:pt x="105" y="27"/>
                    <a:pt x="105" y="27"/>
                  </a:cubicBezTo>
                  <a:cubicBezTo>
                    <a:pt x="105" y="27"/>
                    <a:pt x="105" y="26"/>
                    <a:pt x="105" y="26"/>
                  </a:cubicBezTo>
                  <a:cubicBezTo>
                    <a:pt x="105" y="26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4"/>
                  </a:cubicBezTo>
                  <a:cubicBezTo>
                    <a:pt x="105" y="24"/>
                    <a:pt x="105" y="24"/>
                    <a:pt x="105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3"/>
                    <a:pt x="105" y="23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1"/>
                    <a:pt x="105" y="21"/>
                  </a:cubicBezTo>
                  <a:cubicBezTo>
                    <a:pt x="105" y="21"/>
                    <a:pt x="106" y="21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8" y="17"/>
                    <a:pt x="108" y="16"/>
                    <a:pt x="108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8" y="16"/>
                    <a:pt x="107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8" y="18"/>
                  </a:cubicBezTo>
                  <a:cubicBezTo>
                    <a:pt x="108" y="18"/>
                    <a:pt x="109" y="17"/>
                    <a:pt x="109" y="17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8" y="18"/>
                    <a:pt x="108" y="18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lose/>
                  <a:moveTo>
                    <a:pt x="109" y="19"/>
                  </a:moveTo>
                  <a:cubicBezTo>
                    <a:pt x="109" y="21"/>
                    <a:pt x="109" y="21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9" y="19"/>
                    <a:pt x="109" y="19"/>
                    <a:pt x="109" y="19"/>
                  </a:cubicBezTo>
                  <a:close/>
                  <a:moveTo>
                    <a:pt x="112" y="25"/>
                  </a:move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6"/>
                    <a:pt x="112" y="26"/>
                  </a:cubicBezTo>
                  <a:cubicBezTo>
                    <a:pt x="112" y="26"/>
                    <a:pt x="112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7"/>
                    <a:pt x="110" y="27"/>
                    <a:pt x="110" y="27"/>
                  </a:cubicBezTo>
                  <a:cubicBezTo>
                    <a:pt x="109" y="27"/>
                    <a:pt x="109" y="27"/>
                    <a:pt x="109" y="26"/>
                  </a:cubicBezTo>
                  <a:cubicBezTo>
                    <a:pt x="109" y="26"/>
                    <a:pt x="109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9" y="25"/>
                    <a:pt x="109" y="25"/>
                    <a:pt x="110" y="25"/>
                  </a:cubicBezTo>
                  <a:cubicBezTo>
                    <a:pt x="110" y="25"/>
                    <a:pt x="110" y="24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4"/>
                    <a:pt x="111" y="24"/>
                    <a:pt x="111" y="25"/>
                  </a:cubicBezTo>
                  <a:cubicBezTo>
                    <a:pt x="111" y="25"/>
                    <a:pt x="112" y="25"/>
                    <a:pt x="112" y="25"/>
                  </a:cubicBezTo>
                  <a:close/>
                  <a:moveTo>
                    <a:pt x="32" y="72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1" y="73"/>
                    <a:pt x="30" y="73"/>
                    <a:pt x="30" y="73"/>
                  </a:cubicBezTo>
                  <a:cubicBezTo>
                    <a:pt x="30" y="73"/>
                    <a:pt x="29" y="73"/>
                    <a:pt x="29" y="73"/>
                  </a:cubicBezTo>
                  <a:cubicBezTo>
                    <a:pt x="29" y="73"/>
                    <a:pt x="29" y="73"/>
                    <a:pt x="29" y="73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30" y="71"/>
                    <a:pt x="31" y="71"/>
                    <a:pt x="31" y="71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1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4" y="71"/>
                    <a:pt x="34" y="71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69"/>
                    <a:pt x="34" y="69"/>
                  </a:cubicBezTo>
                  <a:cubicBezTo>
                    <a:pt x="34" y="69"/>
                    <a:pt x="34" y="68"/>
                    <a:pt x="35" y="68"/>
                  </a:cubicBezTo>
                  <a:cubicBezTo>
                    <a:pt x="35" y="68"/>
                    <a:pt x="35" y="68"/>
                    <a:pt x="35" y="67"/>
                  </a:cubicBezTo>
                  <a:cubicBezTo>
                    <a:pt x="35" y="67"/>
                    <a:pt x="35" y="67"/>
                    <a:pt x="35" y="66"/>
                  </a:cubicBezTo>
                  <a:cubicBezTo>
                    <a:pt x="35" y="66"/>
                    <a:pt x="36" y="66"/>
                    <a:pt x="36" y="66"/>
                  </a:cubicBezTo>
                  <a:cubicBezTo>
                    <a:pt x="36" y="66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4"/>
                  </a:cubicBezTo>
                  <a:cubicBezTo>
                    <a:pt x="36" y="64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5"/>
                    <a:pt x="34" y="66"/>
                    <a:pt x="34" y="66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3" y="66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9"/>
                    <a:pt x="30" y="69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1"/>
                  </a:cubicBezTo>
                  <a:cubicBezTo>
                    <a:pt x="28" y="71"/>
                    <a:pt x="28" y="70"/>
                    <a:pt x="28" y="7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70"/>
                    <a:pt x="28" y="70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7" y="69"/>
                    <a:pt x="27" y="70"/>
                    <a:pt x="27" y="70"/>
                  </a:cubicBezTo>
                  <a:cubicBezTo>
                    <a:pt x="27" y="70"/>
                    <a:pt x="26" y="71"/>
                    <a:pt x="26" y="71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72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1"/>
                  </a:cubicBezTo>
                  <a:cubicBezTo>
                    <a:pt x="23" y="72"/>
                    <a:pt x="24" y="71"/>
                    <a:pt x="24" y="71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6" y="70"/>
                    <a:pt x="26" y="70"/>
                  </a:cubicBezTo>
                  <a:cubicBezTo>
                    <a:pt x="26" y="70"/>
                    <a:pt x="26" y="69"/>
                    <a:pt x="26" y="69"/>
                  </a:cubicBezTo>
                  <a:cubicBezTo>
                    <a:pt x="27" y="69"/>
                    <a:pt x="27" y="68"/>
                    <a:pt x="27" y="68"/>
                  </a:cubicBezTo>
                  <a:cubicBezTo>
                    <a:pt x="27" y="68"/>
                    <a:pt x="27" y="68"/>
                    <a:pt x="28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8"/>
                    <a:pt x="28" y="67"/>
                    <a:pt x="29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5"/>
                    <a:pt x="29" y="65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29" y="62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30" y="61"/>
                    <a:pt x="30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2" y="61"/>
                    <a:pt x="32" y="61"/>
                  </a:cubicBezTo>
                  <a:cubicBezTo>
                    <a:pt x="32" y="61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0"/>
                    <a:pt x="34" y="59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8" y="59"/>
                    <a:pt x="37" y="60"/>
                    <a:pt x="37" y="60"/>
                  </a:cubicBezTo>
                  <a:cubicBezTo>
                    <a:pt x="37" y="60"/>
                    <a:pt x="37" y="60"/>
                    <a:pt x="36" y="60"/>
                  </a:cubicBezTo>
                  <a:cubicBezTo>
                    <a:pt x="36" y="60"/>
                    <a:pt x="36" y="60"/>
                    <a:pt x="36" y="61"/>
                  </a:cubicBezTo>
                  <a:cubicBezTo>
                    <a:pt x="35" y="61"/>
                    <a:pt x="34" y="61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3"/>
                  </a:cubicBezTo>
                  <a:cubicBezTo>
                    <a:pt x="34" y="63"/>
                    <a:pt x="34" y="63"/>
                    <a:pt x="34" y="64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6" y="64"/>
                    <a:pt x="36" y="63"/>
                  </a:cubicBezTo>
                  <a:cubicBezTo>
                    <a:pt x="36" y="63"/>
                    <a:pt x="37" y="63"/>
                    <a:pt x="37" y="63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9" y="63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64"/>
                    <a:pt x="39" y="64"/>
                    <a:pt x="39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8" y="65"/>
                    <a:pt x="38" y="66"/>
                    <a:pt x="38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7" y="67"/>
                    <a:pt x="37" y="67"/>
                    <a:pt x="37" y="67"/>
                  </a:cubicBezTo>
                  <a:cubicBezTo>
                    <a:pt x="37" y="67"/>
                    <a:pt x="37" y="68"/>
                    <a:pt x="37" y="68"/>
                  </a:cubicBezTo>
                  <a:cubicBezTo>
                    <a:pt x="37" y="68"/>
                    <a:pt x="36" y="69"/>
                    <a:pt x="36" y="69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6" y="71"/>
                    <a:pt x="36" y="71"/>
                  </a:cubicBezTo>
                  <a:cubicBezTo>
                    <a:pt x="35" y="71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3"/>
                    <a:pt x="34" y="73"/>
                    <a:pt x="34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1"/>
                    <a:pt x="32" y="71"/>
                    <a:pt x="32" y="71"/>
                  </a:cubicBezTo>
                  <a:cubicBezTo>
                    <a:pt x="32" y="71"/>
                    <a:pt x="32" y="72"/>
                    <a:pt x="32" y="72"/>
                  </a:cubicBezTo>
                  <a:cubicBezTo>
                    <a:pt x="32" y="72"/>
                    <a:pt x="32" y="72"/>
                    <a:pt x="32" y="72"/>
                  </a:cubicBezTo>
                  <a:close/>
                  <a:moveTo>
                    <a:pt x="30" y="64"/>
                  </a:moveTo>
                  <a:cubicBezTo>
                    <a:pt x="30" y="64"/>
                    <a:pt x="30" y="64"/>
                    <a:pt x="30" y="63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2" y="63"/>
                    <a:pt x="33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3" y="63"/>
                    <a:pt x="33" y="64"/>
                  </a:cubicBezTo>
                  <a:cubicBezTo>
                    <a:pt x="33" y="64"/>
                    <a:pt x="33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2" y="65"/>
                    <a:pt x="32" y="65"/>
                  </a:cubicBezTo>
                  <a:cubicBezTo>
                    <a:pt x="31" y="65"/>
                    <a:pt x="31" y="66"/>
                    <a:pt x="31" y="66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6"/>
                    <a:pt x="30" y="65"/>
                    <a:pt x="30" y="65"/>
                  </a:cubicBezTo>
                  <a:cubicBezTo>
                    <a:pt x="30" y="65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lose/>
                  <a:moveTo>
                    <a:pt x="47" y="72"/>
                  </a:moveTo>
                  <a:cubicBezTo>
                    <a:pt x="47" y="72"/>
                    <a:pt x="47" y="71"/>
                    <a:pt x="47" y="70"/>
                  </a:cubicBezTo>
                  <a:cubicBezTo>
                    <a:pt x="47" y="70"/>
                    <a:pt x="47" y="69"/>
                    <a:pt x="47" y="69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7" y="69"/>
                    <a:pt x="47" y="69"/>
                    <a:pt x="48" y="69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8" y="69"/>
                    <a:pt x="48" y="69"/>
                    <a:pt x="48" y="70"/>
                  </a:cubicBezTo>
                  <a:cubicBezTo>
                    <a:pt x="49" y="70"/>
                    <a:pt x="49" y="70"/>
                    <a:pt x="49" y="70"/>
                  </a:cubicBezTo>
                  <a:cubicBezTo>
                    <a:pt x="49" y="70"/>
                    <a:pt x="49" y="71"/>
                    <a:pt x="49" y="71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3"/>
                    <a:pt x="48" y="73"/>
                    <a:pt x="48" y="73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3"/>
                    <a:pt x="47" y="72"/>
                    <a:pt x="47" y="72"/>
                  </a:cubicBezTo>
                  <a:close/>
                  <a:moveTo>
                    <a:pt x="55" y="69"/>
                  </a:moveTo>
                  <a:cubicBezTo>
                    <a:pt x="55" y="69"/>
                    <a:pt x="55" y="69"/>
                    <a:pt x="55" y="68"/>
                  </a:cubicBezTo>
                  <a:cubicBezTo>
                    <a:pt x="55" y="68"/>
                    <a:pt x="55" y="67"/>
                    <a:pt x="55" y="67"/>
                  </a:cubicBezTo>
                  <a:cubicBezTo>
                    <a:pt x="55" y="67"/>
                    <a:pt x="55" y="66"/>
                    <a:pt x="55" y="66"/>
                  </a:cubicBezTo>
                  <a:cubicBezTo>
                    <a:pt x="55" y="66"/>
                    <a:pt x="56" y="65"/>
                    <a:pt x="56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54" y="65"/>
                    <a:pt x="54" y="66"/>
                    <a:pt x="53" y="66"/>
                  </a:cubicBezTo>
                  <a:cubicBezTo>
                    <a:pt x="53" y="66"/>
                    <a:pt x="53" y="67"/>
                    <a:pt x="53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7"/>
                    <a:pt x="52" y="67"/>
                    <a:pt x="52" y="68"/>
                  </a:cubicBezTo>
                  <a:cubicBezTo>
                    <a:pt x="51" y="68"/>
                    <a:pt x="51" y="68"/>
                    <a:pt x="51" y="69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9" y="69"/>
                    <a:pt x="49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8" y="67"/>
                    <a:pt x="48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9" y="67"/>
                    <a:pt x="50" y="67"/>
                  </a:cubicBezTo>
                  <a:cubicBezTo>
                    <a:pt x="50" y="67"/>
                    <a:pt x="50" y="67"/>
                    <a:pt x="51" y="67"/>
                  </a:cubicBezTo>
                  <a:cubicBezTo>
                    <a:pt x="51" y="67"/>
                    <a:pt x="51" y="66"/>
                    <a:pt x="51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66"/>
                    <a:pt x="51" y="66"/>
                    <a:pt x="51" y="65"/>
                  </a:cubicBezTo>
                  <a:cubicBezTo>
                    <a:pt x="50" y="65"/>
                    <a:pt x="50" y="66"/>
                    <a:pt x="50" y="66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49" y="66"/>
                    <a:pt x="49" y="66"/>
                    <a:pt x="49" y="65"/>
                  </a:cubicBezTo>
                  <a:cubicBezTo>
                    <a:pt x="49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4"/>
                  </a:cubicBezTo>
                  <a:cubicBezTo>
                    <a:pt x="49" y="64"/>
                    <a:pt x="48" y="64"/>
                    <a:pt x="49" y="64"/>
                  </a:cubicBezTo>
                  <a:cubicBezTo>
                    <a:pt x="49" y="64"/>
                    <a:pt x="50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4"/>
                    <a:pt x="50" y="64"/>
                    <a:pt x="51" y="64"/>
                  </a:cubicBezTo>
                  <a:cubicBezTo>
                    <a:pt x="51" y="64"/>
                    <a:pt x="52" y="64"/>
                    <a:pt x="52" y="63"/>
                  </a:cubicBezTo>
                  <a:cubicBezTo>
                    <a:pt x="52" y="63"/>
                    <a:pt x="52" y="63"/>
                    <a:pt x="52" y="62"/>
                  </a:cubicBezTo>
                  <a:cubicBezTo>
                    <a:pt x="53" y="62"/>
                    <a:pt x="53" y="62"/>
                    <a:pt x="53" y="61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0"/>
                    <a:pt x="53" y="60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53" y="59"/>
                    <a:pt x="53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0"/>
                    <a:pt x="55" y="61"/>
                    <a:pt x="55" y="62"/>
                  </a:cubicBezTo>
                  <a:cubicBezTo>
                    <a:pt x="54" y="62"/>
                    <a:pt x="55" y="62"/>
                    <a:pt x="55" y="62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5" y="62"/>
                    <a:pt x="56" y="61"/>
                    <a:pt x="56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6" y="61"/>
                    <a:pt x="57" y="60"/>
                    <a:pt x="57" y="61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7" y="62"/>
                    <a:pt x="57" y="62"/>
                    <a:pt x="56" y="62"/>
                  </a:cubicBezTo>
                  <a:cubicBezTo>
                    <a:pt x="55" y="63"/>
                    <a:pt x="54" y="63"/>
                    <a:pt x="54" y="63"/>
                  </a:cubicBezTo>
                  <a:cubicBezTo>
                    <a:pt x="53" y="63"/>
                    <a:pt x="53" y="64"/>
                    <a:pt x="53" y="64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2" y="66"/>
                    <a:pt x="52" y="66"/>
                  </a:cubicBezTo>
                  <a:cubicBezTo>
                    <a:pt x="53" y="66"/>
                    <a:pt x="53" y="65"/>
                    <a:pt x="54" y="65"/>
                  </a:cubicBezTo>
                  <a:cubicBezTo>
                    <a:pt x="54" y="65"/>
                    <a:pt x="54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6" y="64"/>
                    <a:pt x="56" y="64"/>
                    <a:pt x="56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6" y="63"/>
                    <a:pt x="57" y="63"/>
                    <a:pt x="57" y="64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7" y="65"/>
                    <a:pt x="57" y="65"/>
                    <a:pt x="57" y="66"/>
                  </a:cubicBezTo>
                  <a:cubicBezTo>
                    <a:pt x="57" y="66"/>
                    <a:pt x="57" y="67"/>
                    <a:pt x="56" y="67"/>
                  </a:cubicBezTo>
                  <a:cubicBezTo>
                    <a:pt x="56" y="69"/>
                    <a:pt x="56" y="71"/>
                    <a:pt x="5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5" y="72"/>
                    <a:pt x="54" y="72"/>
                    <a:pt x="54" y="72"/>
                  </a:cubicBezTo>
                  <a:cubicBezTo>
                    <a:pt x="54" y="72"/>
                    <a:pt x="54" y="71"/>
                    <a:pt x="54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2" y="71"/>
                  </a:cubicBezTo>
                  <a:cubicBezTo>
                    <a:pt x="52" y="71"/>
                    <a:pt x="52" y="71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2"/>
                    <a:pt x="51" y="72"/>
                    <a:pt x="51" y="71"/>
                  </a:cubicBezTo>
                  <a:cubicBezTo>
                    <a:pt x="51" y="71"/>
                    <a:pt x="50" y="71"/>
                    <a:pt x="50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0" y="70"/>
                    <a:pt x="50" y="71"/>
                    <a:pt x="51" y="71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0" y="70"/>
                  </a:cubicBezTo>
                  <a:cubicBezTo>
                    <a:pt x="50" y="70"/>
                    <a:pt x="50" y="69"/>
                    <a:pt x="50" y="69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2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4" y="71"/>
                    <a:pt x="54" y="70"/>
                    <a:pt x="55" y="70"/>
                  </a:cubicBezTo>
                  <a:cubicBezTo>
                    <a:pt x="55" y="70"/>
                    <a:pt x="55" y="70"/>
                    <a:pt x="55" y="69"/>
                  </a:cubicBezTo>
                  <a:close/>
                  <a:moveTo>
                    <a:pt x="84" y="65"/>
                  </a:moveTo>
                  <a:cubicBezTo>
                    <a:pt x="84" y="65"/>
                    <a:pt x="84" y="66"/>
                    <a:pt x="84" y="66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5" y="66"/>
                    <a:pt x="85" y="65"/>
                    <a:pt x="85" y="65"/>
                  </a:cubicBezTo>
                  <a:cubicBezTo>
                    <a:pt x="86" y="64"/>
                    <a:pt x="87" y="63"/>
                    <a:pt x="87" y="63"/>
                  </a:cubicBezTo>
                  <a:cubicBezTo>
                    <a:pt x="88" y="63"/>
                    <a:pt x="89" y="62"/>
                    <a:pt x="89" y="63"/>
                  </a:cubicBezTo>
                  <a:cubicBezTo>
                    <a:pt x="90" y="63"/>
                    <a:pt x="89" y="64"/>
                    <a:pt x="88" y="66"/>
                  </a:cubicBezTo>
                  <a:cubicBezTo>
                    <a:pt x="88" y="66"/>
                    <a:pt x="88" y="67"/>
                    <a:pt x="88" y="67"/>
                  </a:cubicBezTo>
                  <a:cubicBezTo>
                    <a:pt x="88" y="68"/>
                    <a:pt x="88" y="68"/>
                    <a:pt x="88" y="69"/>
                  </a:cubicBezTo>
                  <a:cubicBezTo>
                    <a:pt x="88" y="70"/>
                    <a:pt x="88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70"/>
                    <a:pt x="86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6" y="70"/>
                    <a:pt x="86" y="69"/>
                    <a:pt x="86" y="68"/>
                  </a:cubicBezTo>
                  <a:cubicBezTo>
                    <a:pt x="86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6" y="66"/>
                    <a:pt x="86" y="66"/>
                  </a:cubicBezTo>
                  <a:cubicBezTo>
                    <a:pt x="85" y="66"/>
                    <a:pt x="85" y="66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5" y="66"/>
                    <a:pt x="85" y="67"/>
                    <a:pt x="84" y="68"/>
                  </a:cubicBezTo>
                  <a:cubicBezTo>
                    <a:pt x="84" y="68"/>
                    <a:pt x="85" y="69"/>
                    <a:pt x="84" y="69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69"/>
                    <a:pt x="83" y="69"/>
                    <a:pt x="83" y="69"/>
                  </a:cubicBezTo>
                  <a:cubicBezTo>
                    <a:pt x="83" y="68"/>
                    <a:pt x="83" y="67"/>
                    <a:pt x="84" y="66"/>
                  </a:cubicBezTo>
                  <a:cubicBezTo>
                    <a:pt x="84" y="66"/>
                    <a:pt x="84" y="65"/>
                    <a:pt x="84" y="65"/>
                  </a:cubicBezTo>
                  <a:close/>
                  <a:moveTo>
                    <a:pt x="88" y="63"/>
                  </a:move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4"/>
                    <a:pt x="88" y="64"/>
                  </a:cubicBezTo>
                  <a:cubicBezTo>
                    <a:pt x="88" y="65"/>
                    <a:pt x="88" y="66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7" y="66"/>
                    <a:pt x="87" y="65"/>
                    <a:pt x="86" y="65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7" y="64"/>
                    <a:pt x="87" y="64"/>
                    <a:pt x="87" y="63"/>
                  </a:cubicBezTo>
                  <a:cubicBezTo>
                    <a:pt x="88" y="63"/>
                    <a:pt x="88" y="63"/>
                    <a:pt x="88" y="63"/>
                  </a:cubicBezTo>
                  <a:close/>
                  <a:moveTo>
                    <a:pt x="87" y="67"/>
                  </a:moveTo>
                  <a:cubicBezTo>
                    <a:pt x="87" y="67"/>
                    <a:pt x="87" y="69"/>
                    <a:pt x="87" y="69"/>
                  </a:cubicBezTo>
                  <a:cubicBezTo>
                    <a:pt x="87" y="69"/>
                    <a:pt x="87" y="70"/>
                    <a:pt x="87" y="70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69"/>
                    <a:pt x="87" y="68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80" y="70"/>
                  </a:moveTo>
                  <a:cubicBezTo>
                    <a:pt x="80" y="70"/>
                    <a:pt x="81" y="70"/>
                    <a:pt x="82" y="71"/>
                  </a:cubicBezTo>
                  <a:cubicBezTo>
                    <a:pt x="82" y="71"/>
                    <a:pt x="83" y="71"/>
                    <a:pt x="83" y="71"/>
                  </a:cubicBezTo>
                  <a:cubicBezTo>
                    <a:pt x="85" y="72"/>
                    <a:pt x="86" y="72"/>
                    <a:pt x="88" y="72"/>
                  </a:cubicBezTo>
                  <a:cubicBezTo>
                    <a:pt x="88" y="73"/>
                    <a:pt x="90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3"/>
                    <a:pt x="88" y="74"/>
                    <a:pt x="88" y="74"/>
                  </a:cubicBezTo>
                  <a:cubicBezTo>
                    <a:pt x="86" y="74"/>
                    <a:pt x="86" y="74"/>
                    <a:pt x="85" y="73"/>
                  </a:cubicBezTo>
                  <a:cubicBezTo>
                    <a:pt x="84" y="72"/>
                    <a:pt x="83" y="72"/>
                    <a:pt x="82" y="71"/>
                  </a:cubicBezTo>
                  <a:cubicBezTo>
                    <a:pt x="81" y="71"/>
                    <a:pt x="80" y="71"/>
                    <a:pt x="80" y="70"/>
                  </a:cubicBezTo>
                  <a:close/>
                  <a:moveTo>
                    <a:pt x="82" y="69"/>
                  </a:moveTo>
                  <a:cubicBezTo>
                    <a:pt x="82" y="69"/>
                    <a:pt x="82" y="69"/>
                    <a:pt x="82" y="69"/>
                  </a:cubicBezTo>
                  <a:cubicBezTo>
                    <a:pt x="82" y="69"/>
                    <a:pt x="83" y="70"/>
                    <a:pt x="83" y="70"/>
                  </a:cubicBezTo>
                  <a:cubicBezTo>
                    <a:pt x="83" y="70"/>
                    <a:pt x="83" y="70"/>
                    <a:pt x="83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2" y="70"/>
                    <a:pt x="82" y="69"/>
                    <a:pt x="82" y="69"/>
                  </a:cubicBezTo>
                  <a:close/>
                  <a:moveTo>
                    <a:pt x="81" y="66"/>
                  </a:moveTo>
                  <a:cubicBezTo>
                    <a:pt x="82" y="66"/>
                    <a:pt x="83" y="67"/>
                    <a:pt x="83" y="68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82" y="68"/>
                    <a:pt x="82" y="68"/>
                    <a:pt x="81" y="68"/>
                  </a:cubicBezTo>
                  <a:cubicBezTo>
                    <a:pt x="81" y="68"/>
                    <a:pt x="81" y="67"/>
                    <a:pt x="81" y="67"/>
                  </a:cubicBezTo>
                  <a:cubicBezTo>
                    <a:pt x="81" y="67"/>
                    <a:pt x="81" y="66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6" y="63"/>
                    <a:pt x="86" y="63"/>
                  </a:cubicBezTo>
                  <a:cubicBezTo>
                    <a:pt x="87" y="62"/>
                    <a:pt x="87" y="62"/>
                    <a:pt x="87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7" y="61"/>
                    <a:pt x="87" y="61"/>
                    <a:pt x="87" y="60"/>
                  </a:cubicBezTo>
                  <a:cubicBezTo>
                    <a:pt x="88" y="60"/>
                    <a:pt x="88" y="60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9"/>
                    <a:pt x="88" y="59"/>
                    <a:pt x="87" y="60"/>
                  </a:cubicBezTo>
                  <a:cubicBezTo>
                    <a:pt x="87" y="60"/>
                    <a:pt x="86" y="61"/>
                    <a:pt x="86" y="61"/>
                  </a:cubicBezTo>
                  <a:cubicBezTo>
                    <a:pt x="85" y="61"/>
                    <a:pt x="85" y="62"/>
                    <a:pt x="85" y="62"/>
                  </a:cubicBezTo>
                  <a:cubicBezTo>
                    <a:pt x="84" y="62"/>
                    <a:pt x="82" y="62"/>
                    <a:pt x="82" y="62"/>
                  </a:cubicBezTo>
                  <a:cubicBezTo>
                    <a:pt x="83" y="62"/>
                    <a:pt x="84" y="61"/>
                    <a:pt x="85" y="60"/>
                  </a:cubicBezTo>
                  <a:cubicBezTo>
                    <a:pt x="85" y="60"/>
                    <a:pt x="86" y="59"/>
                    <a:pt x="87" y="58"/>
                  </a:cubicBezTo>
                  <a:cubicBezTo>
                    <a:pt x="87" y="58"/>
                    <a:pt x="88" y="58"/>
                    <a:pt x="88" y="58"/>
                  </a:cubicBezTo>
                  <a:cubicBezTo>
                    <a:pt x="88" y="58"/>
                    <a:pt x="88" y="58"/>
                    <a:pt x="89" y="58"/>
                  </a:cubicBezTo>
                  <a:cubicBezTo>
                    <a:pt x="89" y="58"/>
                    <a:pt x="89" y="57"/>
                    <a:pt x="89" y="57"/>
                  </a:cubicBezTo>
                  <a:cubicBezTo>
                    <a:pt x="89" y="57"/>
                    <a:pt x="89" y="57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9"/>
                    <a:pt x="90" y="59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60"/>
                    <a:pt x="89" y="60"/>
                    <a:pt x="88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8" y="61"/>
                    <a:pt x="89" y="61"/>
                    <a:pt x="89" y="61"/>
                  </a:cubicBezTo>
                  <a:cubicBezTo>
                    <a:pt x="89" y="61"/>
                    <a:pt x="89" y="61"/>
                    <a:pt x="89" y="62"/>
                  </a:cubicBezTo>
                  <a:cubicBezTo>
                    <a:pt x="88" y="62"/>
                    <a:pt x="87" y="63"/>
                    <a:pt x="86" y="63"/>
                  </a:cubicBezTo>
                  <a:close/>
                  <a:moveTo>
                    <a:pt x="70" y="65"/>
                  </a:moveTo>
                  <a:cubicBezTo>
                    <a:pt x="70" y="65"/>
                    <a:pt x="70" y="65"/>
                    <a:pt x="70" y="65"/>
                  </a:cubicBezTo>
                  <a:cubicBezTo>
                    <a:pt x="70" y="66"/>
                    <a:pt x="70" y="66"/>
                    <a:pt x="71" y="66"/>
                  </a:cubicBezTo>
                  <a:cubicBezTo>
                    <a:pt x="71" y="66"/>
                    <a:pt x="71" y="66"/>
                    <a:pt x="71" y="67"/>
                  </a:cubicBezTo>
                  <a:cubicBezTo>
                    <a:pt x="71" y="67"/>
                    <a:pt x="71" y="67"/>
                    <a:pt x="71" y="68"/>
                  </a:cubicBezTo>
                  <a:cubicBezTo>
                    <a:pt x="71" y="68"/>
                    <a:pt x="70" y="68"/>
                    <a:pt x="70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70"/>
                    <a:pt x="72" y="71"/>
                    <a:pt x="73" y="71"/>
                  </a:cubicBezTo>
                  <a:cubicBezTo>
                    <a:pt x="73" y="71"/>
                    <a:pt x="73" y="72"/>
                    <a:pt x="73" y="72"/>
                  </a:cubicBezTo>
                  <a:cubicBezTo>
                    <a:pt x="74" y="72"/>
                    <a:pt x="75" y="72"/>
                    <a:pt x="75" y="73"/>
                  </a:cubicBezTo>
                  <a:cubicBezTo>
                    <a:pt x="75" y="73"/>
                    <a:pt x="75" y="73"/>
                    <a:pt x="75" y="73"/>
                  </a:cubicBezTo>
                  <a:cubicBezTo>
                    <a:pt x="75" y="73"/>
                    <a:pt x="74" y="73"/>
                    <a:pt x="74" y="73"/>
                  </a:cubicBezTo>
                  <a:cubicBezTo>
                    <a:pt x="74" y="73"/>
                    <a:pt x="73" y="73"/>
                    <a:pt x="73" y="73"/>
                  </a:cubicBezTo>
                  <a:cubicBezTo>
                    <a:pt x="73" y="74"/>
                    <a:pt x="72" y="73"/>
                    <a:pt x="72" y="73"/>
                  </a:cubicBezTo>
                  <a:cubicBezTo>
                    <a:pt x="71" y="72"/>
                    <a:pt x="71" y="72"/>
                    <a:pt x="70" y="71"/>
                  </a:cubicBezTo>
                  <a:cubicBezTo>
                    <a:pt x="70" y="71"/>
                    <a:pt x="70" y="70"/>
                    <a:pt x="69" y="69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68" y="71"/>
                    <a:pt x="67" y="71"/>
                    <a:pt x="66" y="72"/>
                  </a:cubicBezTo>
                  <a:cubicBezTo>
                    <a:pt x="65" y="73"/>
                    <a:pt x="64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4" y="73"/>
                  </a:cubicBezTo>
                  <a:cubicBezTo>
                    <a:pt x="64" y="73"/>
                    <a:pt x="65" y="72"/>
                    <a:pt x="65" y="72"/>
                  </a:cubicBezTo>
                  <a:cubicBezTo>
                    <a:pt x="66" y="72"/>
                    <a:pt x="66" y="71"/>
                    <a:pt x="66" y="71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68" y="69"/>
                    <a:pt x="68" y="68"/>
                    <a:pt x="68" y="68"/>
                  </a:cubicBezTo>
                  <a:cubicBezTo>
                    <a:pt x="68" y="67"/>
                    <a:pt x="67" y="66"/>
                    <a:pt x="67" y="66"/>
                  </a:cubicBezTo>
                  <a:cubicBezTo>
                    <a:pt x="68" y="66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70" y="66"/>
                    <a:pt x="70" y="65"/>
                  </a:cubicBezTo>
                  <a:close/>
                  <a:moveTo>
                    <a:pt x="71" y="64"/>
                  </a:moveTo>
                  <a:cubicBezTo>
                    <a:pt x="71" y="64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0" y="63"/>
                    <a:pt x="70" y="64"/>
                    <a:pt x="69" y="64"/>
                  </a:cubicBezTo>
                  <a:cubicBezTo>
                    <a:pt x="69" y="65"/>
                    <a:pt x="68" y="65"/>
                    <a:pt x="67" y="65"/>
                  </a:cubicBezTo>
                  <a:cubicBezTo>
                    <a:pt x="67" y="65"/>
                    <a:pt x="66" y="66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4"/>
                    <a:pt x="67" y="64"/>
                  </a:cubicBezTo>
                  <a:cubicBezTo>
                    <a:pt x="67" y="64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0" y="63"/>
                    <a:pt x="71" y="62"/>
                    <a:pt x="72" y="62"/>
                  </a:cubicBezTo>
                  <a:cubicBezTo>
                    <a:pt x="72" y="62"/>
                    <a:pt x="72" y="63"/>
                    <a:pt x="72" y="63"/>
                  </a:cubicBezTo>
                  <a:cubicBezTo>
                    <a:pt x="72" y="63"/>
                    <a:pt x="72" y="63"/>
                    <a:pt x="73" y="63"/>
                  </a:cubicBezTo>
                  <a:cubicBezTo>
                    <a:pt x="73" y="63"/>
                    <a:pt x="72" y="64"/>
                    <a:pt x="72" y="64"/>
                  </a:cubicBezTo>
                  <a:cubicBezTo>
                    <a:pt x="72" y="64"/>
                    <a:pt x="71" y="64"/>
                    <a:pt x="71" y="64"/>
                  </a:cubicBezTo>
                  <a:close/>
                  <a:moveTo>
                    <a:pt x="69" y="58"/>
                  </a:moveTo>
                  <a:cubicBezTo>
                    <a:pt x="69" y="58"/>
                    <a:pt x="71" y="58"/>
                    <a:pt x="71" y="59"/>
                  </a:cubicBezTo>
                  <a:cubicBezTo>
                    <a:pt x="71" y="59"/>
                    <a:pt x="71" y="59"/>
                    <a:pt x="71" y="60"/>
                  </a:cubicBezTo>
                  <a:cubicBezTo>
                    <a:pt x="71" y="60"/>
                    <a:pt x="72" y="60"/>
                    <a:pt x="73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9"/>
                    <a:pt x="74" y="59"/>
                    <a:pt x="74" y="59"/>
                  </a:cubicBezTo>
                  <a:cubicBezTo>
                    <a:pt x="74" y="59"/>
                    <a:pt x="74" y="59"/>
                    <a:pt x="74" y="60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3" y="60"/>
                    <a:pt x="72" y="61"/>
                    <a:pt x="70" y="61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0" y="61"/>
                    <a:pt x="70" y="61"/>
                  </a:cubicBezTo>
                  <a:cubicBezTo>
                    <a:pt x="69" y="61"/>
                    <a:pt x="68" y="62"/>
                    <a:pt x="67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8" y="61"/>
                    <a:pt x="69" y="60"/>
                    <a:pt x="69" y="59"/>
                  </a:cubicBezTo>
                  <a:cubicBezTo>
                    <a:pt x="69" y="59"/>
                    <a:pt x="69" y="58"/>
                    <a:pt x="69" y="58"/>
                  </a:cubicBezTo>
                  <a:close/>
                  <a:moveTo>
                    <a:pt x="104" y="59"/>
                  </a:moveTo>
                  <a:cubicBezTo>
                    <a:pt x="105" y="59"/>
                    <a:pt x="105" y="59"/>
                    <a:pt x="105" y="60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61"/>
                    <a:pt x="104" y="62"/>
                    <a:pt x="104" y="62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63"/>
                    <a:pt x="104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6" y="63"/>
                    <a:pt x="106" y="63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5" y="64"/>
                    <a:pt x="105" y="65"/>
                  </a:cubicBezTo>
                  <a:cubicBezTo>
                    <a:pt x="104" y="65"/>
                    <a:pt x="104" y="65"/>
                    <a:pt x="103" y="65"/>
                  </a:cubicBezTo>
                  <a:cubicBezTo>
                    <a:pt x="103" y="65"/>
                    <a:pt x="102" y="67"/>
                    <a:pt x="102" y="68"/>
                  </a:cubicBezTo>
                  <a:cubicBezTo>
                    <a:pt x="103" y="68"/>
                    <a:pt x="103" y="69"/>
                    <a:pt x="105" y="70"/>
                  </a:cubicBezTo>
                  <a:cubicBezTo>
                    <a:pt x="105" y="70"/>
                    <a:pt x="106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1"/>
                    <a:pt x="106" y="71"/>
                    <a:pt x="106" y="71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5" y="72"/>
                    <a:pt x="105" y="72"/>
                    <a:pt x="104" y="72"/>
                  </a:cubicBezTo>
                  <a:cubicBezTo>
                    <a:pt x="104" y="71"/>
                    <a:pt x="103" y="71"/>
                    <a:pt x="103" y="71"/>
                  </a:cubicBezTo>
                  <a:cubicBezTo>
                    <a:pt x="103" y="71"/>
                    <a:pt x="103" y="70"/>
                    <a:pt x="102" y="69"/>
                  </a:cubicBezTo>
                  <a:cubicBezTo>
                    <a:pt x="102" y="69"/>
                    <a:pt x="102" y="69"/>
                    <a:pt x="102" y="69"/>
                  </a:cubicBezTo>
                  <a:cubicBezTo>
                    <a:pt x="102" y="68"/>
                    <a:pt x="101" y="68"/>
                    <a:pt x="101" y="68"/>
                  </a:cubicBezTo>
                  <a:cubicBezTo>
                    <a:pt x="101" y="69"/>
                    <a:pt x="100" y="69"/>
                    <a:pt x="100" y="70"/>
                  </a:cubicBezTo>
                  <a:cubicBezTo>
                    <a:pt x="99" y="71"/>
                    <a:pt x="98" y="71"/>
                    <a:pt x="96" y="72"/>
                  </a:cubicBezTo>
                  <a:cubicBezTo>
                    <a:pt x="96" y="73"/>
                    <a:pt x="95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4" y="73"/>
                    <a:pt x="95" y="72"/>
                    <a:pt x="95" y="72"/>
                  </a:cubicBezTo>
                  <a:cubicBezTo>
                    <a:pt x="97" y="71"/>
                    <a:pt x="98" y="69"/>
                    <a:pt x="99" y="68"/>
                  </a:cubicBezTo>
                  <a:cubicBezTo>
                    <a:pt x="100" y="67"/>
                    <a:pt x="100" y="66"/>
                    <a:pt x="100" y="65"/>
                  </a:cubicBezTo>
                  <a:cubicBezTo>
                    <a:pt x="100" y="65"/>
                    <a:pt x="99" y="64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0" y="64"/>
                    <a:pt x="101" y="64"/>
                    <a:pt x="102" y="64"/>
                  </a:cubicBezTo>
                  <a:cubicBezTo>
                    <a:pt x="102" y="63"/>
                    <a:pt x="102" y="63"/>
                    <a:pt x="103" y="62"/>
                  </a:cubicBezTo>
                  <a:cubicBezTo>
                    <a:pt x="103" y="62"/>
                    <a:pt x="103" y="61"/>
                    <a:pt x="103" y="61"/>
                  </a:cubicBezTo>
                  <a:cubicBezTo>
                    <a:pt x="103" y="60"/>
                    <a:pt x="104" y="60"/>
                    <a:pt x="104" y="59"/>
                  </a:cubicBezTo>
                  <a:close/>
                  <a:moveTo>
                    <a:pt x="102" y="94"/>
                  </a:moveTo>
                  <a:cubicBezTo>
                    <a:pt x="102" y="89"/>
                    <a:pt x="102" y="89"/>
                    <a:pt x="102" y="89"/>
                  </a:cubicBezTo>
                  <a:cubicBezTo>
                    <a:pt x="127" y="89"/>
                    <a:pt x="127" y="89"/>
                    <a:pt x="127" y="89"/>
                  </a:cubicBezTo>
                  <a:cubicBezTo>
                    <a:pt x="127" y="94"/>
                    <a:pt x="127" y="94"/>
                    <a:pt x="127" y="94"/>
                  </a:cubicBezTo>
                  <a:cubicBezTo>
                    <a:pt x="102" y="94"/>
                    <a:pt x="102" y="94"/>
                    <a:pt x="102" y="94"/>
                  </a:cubicBezTo>
                  <a:close/>
                  <a:moveTo>
                    <a:pt x="112" y="102"/>
                  </a:moveTo>
                  <a:cubicBezTo>
                    <a:pt x="112" y="98"/>
                    <a:pt x="112" y="98"/>
                    <a:pt x="112" y="98"/>
                  </a:cubicBezTo>
                  <a:cubicBezTo>
                    <a:pt x="118" y="98"/>
                    <a:pt x="118" y="98"/>
                    <a:pt x="118" y="98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2" y="102"/>
                    <a:pt x="112" y="102"/>
                    <a:pt x="112" y="102"/>
                  </a:cubicBezTo>
                  <a:close/>
                  <a:moveTo>
                    <a:pt x="113" y="20"/>
                  </a:moveTo>
                  <a:cubicBezTo>
                    <a:pt x="113" y="20"/>
                    <a:pt x="113" y="20"/>
                    <a:pt x="113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1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2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19"/>
                    <a:pt x="111" y="19"/>
                    <a:pt x="111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lose/>
                  <a:moveTo>
                    <a:pt x="113" y="18"/>
                  </a:move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2" y="19"/>
                    <a:pt x="112" y="19"/>
                  </a:cubicBezTo>
                  <a:cubicBezTo>
                    <a:pt x="112" y="18"/>
                    <a:pt x="112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7"/>
                    <a:pt x="112" y="17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lose/>
                  <a:moveTo>
                    <a:pt x="92" y="11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88" y="29"/>
                  </a:move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7"/>
                    <a:pt x="87" y="27"/>
                  </a:cubicBezTo>
                  <a:cubicBezTo>
                    <a:pt x="87" y="27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5"/>
                    <a:pt x="86" y="25"/>
                  </a:cubicBezTo>
                  <a:cubicBezTo>
                    <a:pt x="86" y="25"/>
                    <a:pt x="86" y="24"/>
                    <a:pt x="86" y="24"/>
                  </a:cubicBezTo>
                  <a:cubicBezTo>
                    <a:pt x="86" y="23"/>
                    <a:pt x="86" y="23"/>
                    <a:pt x="86" y="22"/>
                  </a:cubicBezTo>
                  <a:cubicBezTo>
                    <a:pt x="86" y="22"/>
                    <a:pt x="86" y="21"/>
                    <a:pt x="86" y="21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5"/>
                    <a:pt x="88" y="16"/>
                  </a:cubicBezTo>
                  <a:cubicBezTo>
                    <a:pt x="88" y="16"/>
                    <a:pt x="88" y="17"/>
                    <a:pt x="88" y="18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1"/>
                    <a:pt x="88" y="21"/>
                    <a:pt x="88" y="22"/>
                  </a:cubicBezTo>
                  <a:cubicBezTo>
                    <a:pt x="88" y="23"/>
                    <a:pt x="88" y="23"/>
                    <a:pt x="88" y="24"/>
                  </a:cubicBezTo>
                  <a:cubicBezTo>
                    <a:pt x="88" y="24"/>
                    <a:pt x="88" y="24"/>
                    <a:pt x="88" y="25"/>
                  </a:cubicBezTo>
                  <a:cubicBezTo>
                    <a:pt x="88" y="25"/>
                    <a:pt x="88" y="26"/>
                    <a:pt x="88" y="26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26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7"/>
                    <a:pt x="90" y="27"/>
                    <a:pt x="90" y="26"/>
                  </a:cubicBezTo>
                  <a:cubicBezTo>
                    <a:pt x="90" y="26"/>
                    <a:pt x="90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2"/>
                    <a:pt x="91" y="22"/>
                    <a:pt x="91" y="22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3"/>
                  </a:cubicBezTo>
                  <a:cubicBezTo>
                    <a:pt x="91" y="13"/>
                    <a:pt x="91" y="13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5"/>
                    <a:pt x="94" y="25"/>
                    <a:pt x="94" y="25"/>
                  </a:cubicBezTo>
                  <a:cubicBezTo>
                    <a:pt x="94" y="25"/>
                    <a:pt x="94" y="26"/>
                    <a:pt x="94" y="26"/>
                  </a:cubicBezTo>
                  <a:cubicBezTo>
                    <a:pt x="94" y="26"/>
                    <a:pt x="94" y="26"/>
                    <a:pt x="95" y="27"/>
                  </a:cubicBezTo>
                  <a:cubicBezTo>
                    <a:pt x="95" y="27"/>
                    <a:pt x="95" y="27"/>
                    <a:pt x="95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5"/>
                  </a:cubicBezTo>
                  <a:cubicBezTo>
                    <a:pt x="96" y="25"/>
                    <a:pt x="96" y="24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18"/>
                    <a:pt x="96" y="18"/>
                    <a:pt x="96" y="18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8"/>
                  </a:cubicBezTo>
                  <a:cubicBezTo>
                    <a:pt x="97" y="19"/>
                    <a:pt x="97" y="19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2"/>
                    <a:pt x="97" y="23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5"/>
                  </a:cubicBezTo>
                  <a:cubicBezTo>
                    <a:pt x="97" y="25"/>
                    <a:pt x="97" y="26"/>
                    <a:pt x="97" y="26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7" y="28"/>
                    <a:pt x="96" y="29"/>
                    <a:pt x="96" y="29"/>
                  </a:cubicBezTo>
                  <a:cubicBezTo>
                    <a:pt x="96" y="29"/>
                    <a:pt x="95" y="30"/>
                    <a:pt x="94" y="30"/>
                  </a:cubicBezTo>
                  <a:cubicBezTo>
                    <a:pt x="94" y="30"/>
                    <a:pt x="93" y="30"/>
                    <a:pt x="92" y="30"/>
                  </a:cubicBezTo>
                  <a:cubicBezTo>
                    <a:pt x="91" y="30"/>
                    <a:pt x="91" y="30"/>
                    <a:pt x="90" y="30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90" y="30"/>
                    <a:pt x="89" y="30"/>
                    <a:pt x="89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0"/>
                    <a:pt x="88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9"/>
                    <a:pt x="88" y="29"/>
                    <a:pt x="88" y="29"/>
                  </a:cubicBezTo>
                  <a:close/>
                  <a:moveTo>
                    <a:pt x="94" y="28"/>
                  </a:moveTo>
                  <a:cubicBezTo>
                    <a:pt x="94" y="29"/>
                    <a:pt x="94" y="29"/>
                    <a:pt x="93" y="29"/>
                  </a:cubicBezTo>
                  <a:cubicBezTo>
                    <a:pt x="93" y="29"/>
                    <a:pt x="92" y="29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8"/>
                    <a:pt x="90" y="27"/>
                    <a:pt x="91" y="27"/>
                  </a:cubicBezTo>
                  <a:cubicBezTo>
                    <a:pt x="91" y="27"/>
                    <a:pt x="91" y="26"/>
                    <a:pt x="91" y="26"/>
                  </a:cubicBezTo>
                  <a:cubicBezTo>
                    <a:pt x="92" y="26"/>
                    <a:pt x="92" y="26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7"/>
                    <a:pt x="93" y="27"/>
                    <a:pt x="94" y="27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17" y="113"/>
                  </a:moveTo>
                  <a:cubicBezTo>
                    <a:pt x="15" y="112"/>
                    <a:pt x="17" y="108"/>
                    <a:pt x="20" y="108"/>
                  </a:cubicBezTo>
                  <a:cubicBezTo>
                    <a:pt x="21" y="108"/>
                    <a:pt x="21" y="108"/>
                    <a:pt x="22" y="108"/>
                  </a:cubicBezTo>
                  <a:cubicBezTo>
                    <a:pt x="22" y="107"/>
                    <a:pt x="22" y="106"/>
                    <a:pt x="21" y="106"/>
                  </a:cubicBezTo>
                  <a:cubicBezTo>
                    <a:pt x="15" y="105"/>
                    <a:pt x="16" y="90"/>
                    <a:pt x="23" y="89"/>
                  </a:cubicBezTo>
                  <a:cubicBezTo>
                    <a:pt x="25" y="89"/>
                    <a:pt x="26" y="89"/>
                    <a:pt x="27" y="90"/>
                  </a:cubicBezTo>
                  <a:cubicBezTo>
                    <a:pt x="28" y="91"/>
                    <a:pt x="27" y="92"/>
                    <a:pt x="26" y="91"/>
                  </a:cubicBezTo>
                  <a:cubicBezTo>
                    <a:pt x="25" y="90"/>
                    <a:pt x="25" y="90"/>
                    <a:pt x="24" y="90"/>
                  </a:cubicBezTo>
                  <a:cubicBezTo>
                    <a:pt x="23" y="91"/>
                    <a:pt x="22" y="91"/>
                    <a:pt x="21" y="92"/>
                  </a:cubicBezTo>
                  <a:cubicBezTo>
                    <a:pt x="21" y="92"/>
                    <a:pt x="20" y="94"/>
                    <a:pt x="20" y="94"/>
                  </a:cubicBezTo>
                  <a:cubicBezTo>
                    <a:pt x="20" y="95"/>
                    <a:pt x="20" y="95"/>
                    <a:pt x="21" y="96"/>
                  </a:cubicBezTo>
                  <a:cubicBezTo>
                    <a:pt x="23" y="97"/>
                    <a:pt x="27" y="96"/>
                    <a:pt x="26" y="98"/>
                  </a:cubicBezTo>
                  <a:cubicBezTo>
                    <a:pt x="26" y="99"/>
                    <a:pt x="24" y="99"/>
                    <a:pt x="23" y="98"/>
                  </a:cubicBezTo>
                  <a:cubicBezTo>
                    <a:pt x="21" y="97"/>
                    <a:pt x="20" y="98"/>
                    <a:pt x="19" y="100"/>
                  </a:cubicBezTo>
                  <a:cubicBezTo>
                    <a:pt x="19" y="102"/>
                    <a:pt x="20" y="102"/>
                    <a:pt x="20" y="102"/>
                  </a:cubicBezTo>
                  <a:cubicBezTo>
                    <a:pt x="21" y="102"/>
                    <a:pt x="21" y="102"/>
                    <a:pt x="22" y="102"/>
                  </a:cubicBezTo>
                  <a:cubicBezTo>
                    <a:pt x="22" y="101"/>
                    <a:pt x="23" y="101"/>
                    <a:pt x="24" y="101"/>
                  </a:cubicBezTo>
                  <a:cubicBezTo>
                    <a:pt x="24" y="101"/>
                    <a:pt x="25" y="101"/>
                    <a:pt x="24" y="102"/>
                  </a:cubicBezTo>
                  <a:cubicBezTo>
                    <a:pt x="24" y="103"/>
                    <a:pt x="24" y="104"/>
                    <a:pt x="27" y="105"/>
                  </a:cubicBezTo>
                  <a:cubicBezTo>
                    <a:pt x="27" y="105"/>
                    <a:pt x="27" y="105"/>
                    <a:pt x="27" y="106"/>
                  </a:cubicBezTo>
                  <a:cubicBezTo>
                    <a:pt x="27" y="107"/>
                    <a:pt x="26" y="107"/>
                    <a:pt x="25" y="107"/>
                  </a:cubicBezTo>
                  <a:cubicBezTo>
                    <a:pt x="26" y="110"/>
                    <a:pt x="22" y="111"/>
                    <a:pt x="20" y="110"/>
                  </a:cubicBezTo>
                  <a:cubicBezTo>
                    <a:pt x="18" y="110"/>
                    <a:pt x="18" y="112"/>
                    <a:pt x="17" y="113"/>
                  </a:cubicBezTo>
                  <a:close/>
                  <a:moveTo>
                    <a:pt x="45" y="108"/>
                  </a:moveTo>
                  <a:cubicBezTo>
                    <a:pt x="46" y="107"/>
                    <a:pt x="50" y="109"/>
                    <a:pt x="51" y="110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0" y="112"/>
                    <a:pt x="47" y="109"/>
                    <a:pt x="46" y="109"/>
                  </a:cubicBezTo>
                  <a:cubicBezTo>
                    <a:pt x="45" y="110"/>
                    <a:pt x="44" y="109"/>
                    <a:pt x="45" y="108"/>
                  </a:cubicBezTo>
                  <a:close/>
                  <a:moveTo>
                    <a:pt x="25" y="127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0" y="129"/>
                    <a:pt x="18" y="126"/>
                    <a:pt x="17" y="125"/>
                  </a:cubicBezTo>
                  <a:cubicBezTo>
                    <a:pt x="16" y="123"/>
                    <a:pt x="18" y="123"/>
                    <a:pt x="17" y="122"/>
                  </a:cubicBezTo>
                  <a:cubicBezTo>
                    <a:pt x="15" y="120"/>
                    <a:pt x="12" y="116"/>
                    <a:pt x="16" y="114"/>
                  </a:cubicBezTo>
                  <a:cubicBezTo>
                    <a:pt x="16" y="114"/>
                    <a:pt x="17" y="115"/>
                    <a:pt x="17" y="116"/>
                  </a:cubicBezTo>
                  <a:cubicBezTo>
                    <a:pt x="17" y="116"/>
                    <a:pt x="16" y="118"/>
                    <a:pt x="17" y="119"/>
                  </a:cubicBezTo>
                  <a:cubicBezTo>
                    <a:pt x="18" y="119"/>
                    <a:pt x="19" y="120"/>
                    <a:pt x="20" y="121"/>
                  </a:cubicBezTo>
                  <a:cubicBezTo>
                    <a:pt x="22" y="122"/>
                    <a:pt x="21" y="123"/>
                    <a:pt x="21" y="124"/>
                  </a:cubicBezTo>
                  <a:cubicBezTo>
                    <a:pt x="22" y="126"/>
                    <a:pt x="23" y="126"/>
                    <a:pt x="25" y="126"/>
                  </a:cubicBezTo>
                  <a:cubicBezTo>
                    <a:pt x="26" y="126"/>
                    <a:pt x="26" y="127"/>
                    <a:pt x="25" y="127"/>
                  </a:cubicBezTo>
                  <a:close/>
                  <a:moveTo>
                    <a:pt x="41" y="96"/>
                  </a:moveTo>
                  <a:cubicBezTo>
                    <a:pt x="41" y="95"/>
                    <a:pt x="42" y="95"/>
                    <a:pt x="41" y="94"/>
                  </a:cubicBezTo>
                  <a:cubicBezTo>
                    <a:pt x="38" y="88"/>
                    <a:pt x="42" y="89"/>
                    <a:pt x="42" y="86"/>
                  </a:cubicBezTo>
                  <a:cubicBezTo>
                    <a:pt x="42" y="85"/>
                    <a:pt x="42" y="85"/>
                    <a:pt x="41" y="85"/>
                  </a:cubicBezTo>
                  <a:cubicBezTo>
                    <a:pt x="40" y="84"/>
                    <a:pt x="39" y="85"/>
                    <a:pt x="38" y="85"/>
                  </a:cubicBezTo>
                  <a:cubicBezTo>
                    <a:pt x="37" y="85"/>
                    <a:pt x="37" y="83"/>
                    <a:pt x="36" y="83"/>
                  </a:cubicBezTo>
                  <a:cubicBezTo>
                    <a:pt x="35" y="83"/>
                    <a:pt x="34" y="84"/>
                    <a:pt x="33" y="83"/>
                  </a:cubicBezTo>
                  <a:cubicBezTo>
                    <a:pt x="31" y="82"/>
                    <a:pt x="32" y="83"/>
                    <a:pt x="29" y="83"/>
                  </a:cubicBezTo>
                  <a:cubicBezTo>
                    <a:pt x="27" y="83"/>
                    <a:pt x="26" y="84"/>
                    <a:pt x="25" y="87"/>
                  </a:cubicBezTo>
                  <a:cubicBezTo>
                    <a:pt x="25" y="88"/>
                    <a:pt x="24" y="88"/>
                    <a:pt x="24" y="88"/>
                  </a:cubicBezTo>
                  <a:cubicBezTo>
                    <a:pt x="24" y="87"/>
                    <a:pt x="23" y="85"/>
                    <a:pt x="25" y="83"/>
                  </a:cubicBezTo>
                  <a:cubicBezTo>
                    <a:pt x="26" y="82"/>
                    <a:pt x="28" y="82"/>
                    <a:pt x="29" y="81"/>
                  </a:cubicBezTo>
                  <a:cubicBezTo>
                    <a:pt x="31" y="80"/>
                    <a:pt x="33" y="80"/>
                    <a:pt x="35" y="81"/>
                  </a:cubicBezTo>
                  <a:cubicBezTo>
                    <a:pt x="37" y="81"/>
                    <a:pt x="38" y="82"/>
                    <a:pt x="39" y="84"/>
                  </a:cubicBezTo>
                  <a:cubicBezTo>
                    <a:pt x="39" y="85"/>
                    <a:pt x="41" y="83"/>
                    <a:pt x="42" y="84"/>
                  </a:cubicBezTo>
                  <a:cubicBezTo>
                    <a:pt x="43" y="84"/>
                    <a:pt x="44" y="84"/>
                    <a:pt x="44" y="86"/>
                  </a:cubicBezTo>
                  <a:cubicBezTo>
                    <a:pt x="45" y="87"/>
                    <a:pt x="44" y="89"/>
                    <a:pt x="43" y="90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4" y="93"/>
                    <a:pt x="46" y="90"/>
                    <a:pt x="48" y="88"/>
                  </a:cubicBezTo>
                  <a:cubicBezTo>
                    <a:pt x="49" y="86"/>
                    <a:pt x="50" y="86"/>
                    <a:pt x="51" y="86"/>
                  </a:cubicBezTo>
                  <a:cubicBezTo>
                    <a:pt x="52" y="86"/>
                    <a:pt x="53" y="87"/>
                    <a:pt x="54" y="88"/>
                  </a:cubicBezTo>
                  <a:cubicBezTo>
                    <a:pt x="55" y="89"/>
                    <a:pt x="55" y="90"/>
                    <a:pt x="54" y="90"/>
                  </a:cubicBezTo>
                  <a:cubicBezTo>
                    <a:pt x="52" y="90"/>
                    <a:pt x="51" y="90"/>
                    <a:pt x="49" y="88"/>
                  </a:cubicBezTo>
                  <a:cubicBezTo>
                    <a:pt x="48" y="88"/>
                    <a:pt x="48" y="90"/>
                    <a:pt x="47" y="91"/>
                  </a:cubicBezTo>
                  <a:cubicBezTo>
                    <a:pt x="47" y="94"/>
                    <a:pt x="43" y="94"/>
                    <a:pt x="42" y="98"/>
                  </a:cubicBezTo>
                  <a:cubicBezTo>
                    <a:pt x="42" y="98"/>
                    <a:pt x="42" y="98"/>
                    <a:pt x="41" y="99"/>
                  </a:cubicBezTo>
                  <a:cubicBezTo>
                    <a:pt x="41" y="100"/>
                    <a:pt x="40" y="100"/>
                    <a:pt x="41" y="99"/>
                  </a:cubicBezTo>
                  <a:cubicBezTo>
                    <a:pt x="41" y="97"/>
                    <a:pt x="41" y="98"/>
                    <a:pt x="41" y="97"/>
                  </a:cubicBezTo>
                  <a:cubicBezTo>
                    <a:pt x="41" y="97"/>
                    <a:pt x="41" y="96"/>
                    <a:pt x="41" y="96"/>
                  </a:cubicBezTo>
                  <a:close/>
                  <a:moveTo>
                    <a:pt x="39" y="111"/>
                  </a:moveTo>
                  <a:cubicBezTo>
                    <a:pt x="38" y="111"/>
                    <a:pt x="36" y="110"/>
                    <a:pt x="35" y="109"/>
                  </a:cubicBezTo>
                  <a:cubicBezTo>
                    <a:pt x="35" y="108"/>
                    <a:pt x="34" y="107"/>
                    <a:pt x="34" y="106"/>
                  </a:cubicBezTo>
                  <a:cubicBezTo>
                    <a:pt x="29" y="105"/>
                    <a:pt x="27" y="102"/>
                    <a:pt x="27" y="101"/>
                  </a:cubicBezTo>
                  <a:cubicBezTo>
                    <a:pt x="27" y="101"/>
                    <a:pt x="28" y="101"/>
                    <a:pt x="29" y="102"/>
                  </a:cubicBezTo>
                  <a:cubicBezTo>
                    <a:pt x="30" y="104"/>
                    <a:pt x="34" y="104"/>
                    <a:pt x="34" y="104"/>
                  </a:cubicBezTo>
                  <a:cubicBezTo>
                    <a:pt x="33" y="103"/>
                    <a:pt x="33" y="101"/>
                    <a:pt x="34" y="100"/>
                  </a:cubicBezTo>
                  <a:cubicBezTo>
                    <a:pt x="34" y="99"/>
                    <a:pt x="34" y="99"/>
                    <a:pt x="33" y="99"/>
                  </a:cubicBezTo>
                  <a:cubicBezTo>
                    <a:pt x="31" y="97"/>
                    <a:pt x="29" y="98"/>
                    <a:pt x="28" y="97"/>
                  </a:cubicBezTo>
                  <a:cubicBezTo>
                    <a:pt x="27" y="96"/>
                    <a:pt x="28" y="94"/>
                    <a:pt x="30" y="95"/>
                  </a:cubicBezTo>
                  <a:cubicBezTo>
                    <a:pt x="30" y="95"/>
                    <a:pt x="31" y="96"/>
                    <a:pt x="32" y="96"/>
                  </a:cubicBezTo>
                  <a:cubicBezTo>
                    <a:pt x="33" y="97"/>
                    <a:pt x="33" y="96"/>
                    <a:pt x="33" y="95"/>
                  </a:cubicBezTo>
                  <a:cubicBezTo>
                    <a:pt x="33" y="93"/>
                    <a:pt x="34" y="89"/>
                    <a:pt x="34" y="88"/>
                  </a:cubicBezTo>
                  <a:cubicBezTo>
                    <a:pt x="34" y="87"/>
                    <a:pt x="34" y="87"/>
                    <a:pt x="35" y="87"/>
                  </a:cubicBezTo>
                  <a:cubicBezTo>
                    <a:pt x="36" y="87"/>
                    <a:pt x="37" y="88"/>
                    <a:pt x="38" y="89"/>
                  </a:cubicBezTo>
                  <a:cubicBezTo>
                    <a:pt x="38" y="89"/>
                    <a:pt x="38" y="90"/>
                    <a:pt x="38" y="90"/>
                  </a:cubicBezTo>
                  <a:cubicBezTo>
                    <a:pt x="36" y="93"/>
                    <a:pt x="35" y="94"/>
                    <a:pt x="36" y="96"/>
                  </a:cubicBezTo>
                  <a:cubicBezTo>
                    <a:pt x="36" y="96"/>
                    <a:pt x="36" y="98"/>
                    <a:pt x="36" y="99"/>
                  </a:cubicBezTo>
                  <a:cubicBezTo>
                    <a:pt x="37" y="99"/>
                    <a:pt x="38" y="99"/>
                    <a:pt x="39" y="98"/>
                  </a:cubicBezTo>
                  <a:cubicBezTo>
                    <a:pt x="39" y="97"/>
                    <a:pt x="40" y="98"/>
                    <a:pt x="39" y="99"/>
                  </a:cubicBezTo>
                  <a:cubicBezTo>
                    <a:pt x="39" y="100"/>
                    <a:pt x="37" y="101"/>
                    <a:pt x="37" y="101"/>
                  </a:cubicBezTo>
                  <a:cubicBezTo>
                    <a:pt x="36" y="103"/>
                    <a:pt x="37" y="109"/>
                    <a:pt x="38" y="107"/>
                  </a:cubicBezTo>
                  <a:cubicBezTo>
                    <a:pt x="40" y="105"/>
                    <a:pt x="41" y="103"/>
                    <a:pt x="45" y="104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43" y="104"/>
                    <a:pt x="39" y="106"/>
                    <a:pt x="40" y="108"/>
                  </a:cubicBezTo>
                  <a:cubicBezTo>
                    <a:pt x="40" y="109"/>
                    <a:pt x="41" y="109"/>
                    <a:pt x="41" y="110"/>
                  </a:cubicBezTo>
                  <a:cubicBezTo>
                    <a:pt x="40" y="111"/>
                    <a:pt x="40" y="112"/>
                    <a:pt x="39" y="111"/>
                  </a:cubicBezTo>
                  <a:close/>
                  <a:moveTo>
                    <a:pt x="55" y="122"/>
                  </a:moveTo>
                  <a:cubicBezTo>
                    <a:pt x="54" y="121"/>
                    <a:pt x="54" y="121"/>
                    <a:pt x="55" y="120"/>
                  </a:cubicBezTo>
                  <a:cubicBezTo>
                    <a:pt x="55" y="119"/>
                    <a:pt x="57" y="120"/>
                    <a:pt x="58" y="120"/>
                  </a:cubicBezTo>
                  <a:cubicBezTo>
                    <a:pt x="61" y="120"/>
                    <a:pt x="60" y="117"/>
                    <a:pt x="61" y="117"/>
                  </a:cubicBezTo>
                  <a:cubicBezTo>
                    <a:pt x="63" y="114"/>
                    <a:pt x="61" y="125"/>
                    <a:pt x="55" y="122"/>
                  </a:cubicBezTo>
                  <a:close/>
                  <a:moveTo>
                    <a:pt x="58" y="115"/>
                  </a:moveTo>
                  <a:cubicBezTo>
                    <a:pt x="59" y="113"/>
                    <a:pt x="61" y="110"/>
                    <a:pt x="59" y="108"/>
                  </a:cubicBezTo>
                  <a:cubicBezTo>
                    <a:pt x="58" y="108"/>
                    <a:pt x="58" y="106"/>
                    <a:pt x="59" y="106"/>
                  </a:cubicBezTo>
                  <a:cubicBezTo>
                    <a:pt x="61" y="106"/>
                    <a:pt x="64" y="107"/>
                    <a:pt x="64" y="109"/>
                  </a:cubicBezTo>
                  <a:cubicBezTo>
                    <a:pt x="64" y="113"/>
                    <a:pt x="60" y="114"/>
                    <a:pt x="60" y="115"/>
                  </a:cubicBezTo>
                  <a:cubicBezTo>
                    <a:pt x="60" y="116"/>
                    <a:pt x="59" y="116"/>
                    <a:pt x="58" y="116"/>
                  </a:cubicBezTo>
                  <a:cubicBezTo>
                    <a:pt x="57" y="115"/>
                    <a:pt x="57" y="115"/>
                    <a:pt x="58" y="115"/>
                  </a:cubicBezTo>
                  <a:close/>
                  <a:moveTo>
                    <a:pt x="52" y="111"/>
                  </a:moveTo>
                  <a:cubicBezTo>
                    <a:pt x="54" y="106"/>
                    <a:pt x="48" y="101"/>
                    <a:pt x="47" y="101"/>
                  </a:cubicBezTo>
                  <a:cubicBezTo>
                    <a:pt x="46" y="101"/>
                    <a:pt x="47" y="100"/>
                    <a:pt x="47" y="100"/>
                  </a:cubicBezTo>
                  <a:cubicBezTo>
                    <a:pt x="53" y="103"/>
                    <a:pt x="51" y="101"/>
                    <a:pt x="51" y="97"/>
                  </a:cubicBezTo>
                  <a:cubicBezTo>
                    <a:pt x="51" y="95"/>
                    <a:pt x="51" y="92"/>
                    <a:pt x="52" y="92"/>
                  </a:cubicBezTo>
                  <a:cubicBezTo>
                    <a:pt x="52" y="92"/>
                    <a:pt x="51" y="97"/>
                    <a:pt x="53" y="98"/>
                  </a:cubicBezTo>
                  <a:cubicBezTo>
                    <a:pt x="53" y="99"/>
                    <a:pt x="54" y="96"/>
                    <a:pt x="54" y="96"/>
                  </a:cubicBezTo>
                  <a:cubicBezTo>
                    <a:pt x="55" y="95"/>
                    <a:pt x="55" y="96"/>
                    <a:pt x="55" y="97"/>
                  </a:cubicBezTo>
                  <a:cubicBezTo>
                    <a:pt x="54" y="101"/>
                    <a:pt x="56" y="109"/>
                    <a:pt x="54" y="113"/>
                  </a:cubicBezTo>
                  <a:cubicBezTo>
                    <a:pt x="53" y="114"/>
                    <a:pt x="51" y="114"/>
                    <a:pt x="52" y="111"/>
                  </a:cubicBezTo>
                  <a:close/>
                  <a:moveTo>
                    <a:pt x="56" y="107"/>
                  </a:moveTo>
                  <a:cubicBezTo>
                    <a:pt x="55" y="107"/>
                    <a:pt x="55" y="106"/>
                    <a:pt x="55" y="106"/>
                  </a:cubicBezTo>
                  <a:cubicBezTo>
                    <a:pt x="56" y="105"/>
                    <a:pt x="58" y="104"/>
                    <a:pt x="58" y="104"/>
                  </a:cubicBezTo>
                  <a:cubicBezTo>
                    <a:pt x="59" y="103"/>
                    <a:pt x="58" y="103"/>
                    <a:pt x="58" y="102"/>
                  </a:cubicBezTo>
                  <a:cubicBezTo>
                    <a:pt x="58" y="102"/>
                    <a:pt x="57" y="102"/>
                    <a:pt x="57" y="101"/>
                  </a:cubicBezTo>
                  <a:cubicBezTo>
                    <a:pt x="57" y="100"/>
                    <a:pt x="59" y="100"/>
                    <a:pt x="59" y="99"/>
                  </a:cubicBezTo>
                  <a:cubicBezTo>
                    <a:pt x="59" y="96"/>
                    <a:pt x="58" y="97"/>
                    <a:pt x="58" y="95"/>
                  </a:cubicBezTo>
                  <a:cubicBezTo>
                    <a:pt x="58" y="93"/>
                    <a:pt x="56" y="92"/>
                    <a:pt x="56" y="92"/>
                  </a:cubicBezTo>
                  <a:cubicBezTo>
                    <a:pt x="55" y="91"/>
                    <a:pt x="56" y="90"/>
                    <a:pt x="57" y="91"/>
                  </a:cubicBezTo>
                  <a:cubicBezTo>
                    <a:pt x="62" y="92"/>
                    <a:pt x="63" y="96"/>
                    <a:pt x="60" y="99"/>
                  </a:cubicBezTo>
                  <a:cubicBezTo>
                    <a:pt x="62" y="102"/>
                    <a:pt x="59" y="106"/>
                    <a:pt x="56" y="107"/>
                  </a:cubicBezTo>
                  <a:close/>
                  <a:moveTo>
                    <a:pt x="76" y="8"/>
                  </a:moveTo>
                  <a:cubicBezTo>
                    <a:pt x="76" y="54"/>
                    <a:pt x="76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1" y="20"/>
                    <a:pt x="22" y="12"/>
                    <a:pt x="2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30" y="12"/>
                    <a:pt x="140" y="21"/>
                    <a:pt x="147" y="24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54"/>
                    <a:pt x="147" y="54"/>
                    <a:pt x="147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36" y="30"/>
                    <a:pt x="122" y="20"/>
                    <a:pt x="118" y="8"/>
                  </a:cubicBezTo>
                  <a:cubicBezTo>
                    <a:pt x="76" y="8"/>
                    <a:pt x="76" y="8"/>
                    <a:pt x="76" y="8"/>
                  </a:cubicBezTo>
                  <a:close/>
                  <a:moveTo>
                    <a:pt x="49" y="141"/>
                  </a:moveTo>
                  <a:cubicBezTo>
                    <a:pt x="48" y="142"/>
                    <a:pt x="50" y="143"/>
                    <a:pt x="51" y="143"/>
                  </a:cubicBezTo>
                  <a:cubicBezTo>
                    <a:pt x="54" y="142"/>
                    <a:pt x="60" y="144"/>
                    <a:pt x="59" y="142"/>
                  </a:cubicBezTo>
                  <a:cubicBezTo>
                    <a:pt x="54" y="141"/>
                    <a:pt x="52" y="133"/>
                    <a:pt x="54" y="130"/>
                  </a:cubicBezTo>
                  <a:cubicBezTo>
                    <a:pt x="55" y="127"/>
                    <a:pt x="61" y="127"/>
                    <a:pt x="62" y="123"/>
                  </a:cubicBezTo>
                  <a:cubicBezTo>
                    <a:pt x="62" y="123"/>
                    <a:pt x="62" y="122"/>
                    <a:pt x="61" y="123"/>
                  </a:cubicBezTo>
                  <a:cubicBezTo>
                    <a:pt x="59" y="123"/>
                    <a:pt x="57" y="125"/>
                    <a:pt x="56" y="125"/>
                  </a:cubicBezTo>
                  <a:cubicBezTo>
                    <a:pt x="53" y="125"/>
                    <a:pt x="54" y="122"/>
                    <a:pt x="55" y="118"/>
                  </a:cubicBezTo>
                  <a:cubicBezTo>
                    <a:pt x="55" y="117"/>
                    <a:pt x="56" y="114"/>
                    <a:pt x="56" y="114"/>
                  </a:cubicBezTo>
                  <a:cubicBezTo>
                    <a:pt x="55" y="112"/>
                    <a:pt x="54" y="112"/>
                    <a:pt x="54" y="114"/>
                  </a:cubicBezTo>
                  <a:cubicBezTo>
                    <a:pt x="54" y="115"/>
                    <a:pt x="52" y="120"/>
                    <a:pt x="50" y="119"/>
                  </a:cubicBezTo>
                  <a:cubicBezTo>
                    <a:pt x="47" y="118"/>
                    <a:pt x="47" y="118"/>
                    <a:pt x="47" y="117"/>
                  </a:cubicBezTo>
                  <a:cubicBezTo>
                    <a:pt x="45" y="114"/>
                    <a:pt x="44" y="114"/>
                    <a:pt x="44" y="114"/>
                  </a:cubicBezTo>
                  <a:cubicBezTo>
                    <a:pt x="42" y="114"/>
                    <a:pt x="44" y="116"/>
                    <a:pt x="44" y="117"/>
                  </a:cubicBezTo>
                  <a:cubicBezTo>
                    <a:pt x="44" y="118"/>
                    <a:pt x="42" y="119"/>
                    <a:pt x="41" y="118"/>
                  </a:cubicBezTo>
                  <a:cubicBezTo>
                    <a:pt x="40" y="117"/>
                    <a:pt x="39" y="116"/>
                    <a:pt x="39" y="113"/>
                  </a:cubicBezTo>
                  <a:cubicBezTo>
                    <a:pt x="37" y="111"/>
                    <a:pt x="37" y="111"/>
                    <a:pt x="35" y="112"/>
                  </a:cubicBezTo>
                  <a:cubicBezTo>
                    <a:pt x="33" y="109"/>
                    <a:pt x="29" y="114"/>
                    <a:pt x="30" y="114"/>
                  </a:cubicBezTo>
                  <a:cubicBezTo>
                    <a:pt x="29" y="114"/>
                    <a:pt x="27" y="112"/>
                    <a:pt x="27" y="113"/>
                  </a:cubicBezTo>
                  <a:cubicBezTo>
                    <a:pt x="26" y="113"/>
                    <a:pt x="25" y="113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3" y="112"/>
                    <a:pt x="24" y="113"/>
                    <a:pt x="24" y="113"/>
                  </a:cubicBezTo>
                  <a:cubicBezTo>
                    <a:pt x="21" y="114"/>
                    <a:pt x="18" y="115"/>
                    <a:pt x="20" y="119"/>
                  </a:cubicBezTo>
                  <a:cubicBezTo>
                    <a:pt x="24" y="121"/>
                    <a:pt x="24" y="117"/>
                    <a:pt x="24" y="116"/>
                  </a:cubicBezTo>
                  <a:cubicBezTo>
                    <a:pt x="27" y="111"/>
                    <a:pt x="28" y="118"/>
                    <a:pt x="31" y="116"/>
                  </a:cubicBezTo>
                  <a:cubicBezTo>
                    <a:pt x="31" y="116"/>
                    <a:pt x="31" y="116"/>
                    <a:pt x="31" y="115"/>
                  </a:cubicBezTo>
                  <a:cubicBezTo>
                    <a:pt x="30" y="114"/>
                    <a:pt x="33" y="112"/>
                    <a:pt x="34" y="113"/>
                  </a:cubicBezTo>
                  <a:cubicBezTo>
                    <a:pt x="36" y="114"/>
                    <a:pt x="36" y="118"/>
                    <a:pt x="36" y="120"/>
                  </a:cubicBezTo>
                  <a:cubicBezTo>
                    <a:pt x="36" y="121"/>
                    <a:pt x="32" y="120"/>
                    <a:pt x="31" y="118"/>
                  </a:cubicBezTo>
                  <a:cubicBezTo>
                    <a:pt x="30" y="117"/>
                    <a:pt x="31" y="118"/>
                    <a:pt x="31" y="120"/>
                  </a:cubicBezTo>
                  <a:cubicBezTo>
                    <a:pt x="32" y="120"/>
                    <a:pt x="31" y="120"/>
                    <a:pt x="27" y="119"/>
                  </a:cubicBezTo>
                  <a:cubicBezTo>
                    <a:pt x="26" y="119"/>
                    <a:pt x="26" y="120"/>
                    <a:pt x="26" y="120"/>
                  </a:cubicBezTo>
                  <a:cubicBezTo>
                    <a:pt x="28" y="122"/>
                    <a:pt x="33" y="121"/>
                    <a:pt x="33" y="121"/>
                  </a:cubicBezTo>
                  <a:cubicBezTo>
                    <a:pt x="34" y="121"/>
                    <a:pt x="34" y="122"/>
                    <a:pt x="36" y="123"/>
                  </a:cubicBezTo>
                  <a:cubicBezTo>
                    <a:pt x="36" y="124"/>
                    <a:pt x="36" y="124"/>
                    <a:pt x="36" y="125"/>
                  </a:cubicBezTo>
                  <a:cubicBezTo>
                    <a:pt x="35" y="126"/>
                    <a:pt x="34" y="126"/>
                    <a:pt x="34" y="125"/>
                  </a:cubicBezTo>
                  <a:cubicBezTo>
                    <a:pt x="33" y="124"/>
                    <a:pt x="33" y="124"/>
                    <a:pt x="31" y="124"/>
                  </a:cubicBezTo>
                  <a:cubicBezTo>
                    <a:pt x="30" y="124"/>
                    <a:pt x="28" y="124"/>
                    <a:pt x="27" y="125"/>
                  </a:cubicBezTo>
                  <a:cubicBezTo>
                    <a:pt x="25" y="126"/>
                    <a:pt x="26" y="129"/>
                    <a:pt x="27" y="128"/>
                  </a:cubicBezTo>
                  <a:cubicBezTo>
                    <a:pt x="29" y="126"/>
                    <a:pt x="30" y="128"/>
                    <a:pt x="34" y="128"/>
                  </a:cubicBezTo>
                  <a:cubicBezTo>
                    <a:pt x="35" y="128"/>
                    <a:pt x="36" y="132"/>
                    <a:pt x="35" y="137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4" y="138"/>
                    <a:pt x="33" y="139"/>
                    <a:pt x="32" y="139"/>
                  </a:cubicBezTo>
                  <a:cubicBezTo>
                    <a:pt x="30" y="140"/>
                    <a:pt x="29" y="142"/>
                    <a:pt x="27" y="141"/>
                  </a:cubicBezTo>
                  <a:cubicBezTo>
                    <a:pt x="17" y="131"/>
                    <a:pt x="8" y="117"/>
                    <a:pt x="5" y="103"/>
                  </a:cubicBezTo>
                  <a:cubicBezTo>
                    <a:pt x="4" y="100"/>
                    <a:pt x="4" y="97"/>
                    <a:pt x="4" y="93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6" y="164"/>
                    <a:pt x="66" y="164"/>
                    <a:pt x="66" y="164"/>
                  </a:cubicBezTo>
                  <a:cubicBezTo>
                    <a:pt x="55" y="162"/>
                    <a:pt x="42" y="155"/>
                    <a:pt x="31" y="144"/>
                  </a:cubicBezTo>
                  <a:cubicBezTo>
                    <a:pt x="30" y="144"/>
                    <a:pt x="29" y="143"/>
                    <a:pt x="29" y="143"/>
                  </a:cubicBezTo>
                  <a:cubicBezTo>
                    <a:pt x="32" y="140"/>
                    <a:pt x="31" y="143"/>
                    <a:pt x="34" y="142"/>
                  </a:cubicBezTo>
                  <a:cubicBezTo>
                    <a:pt x="35" y="142"/>
                    <a:pt x="35" y="142"/>
                    <a:pt x="36" y="143"/>
                  </a:cubicBezTo>
                  <a:cubicBezTo>
                    <a:pt x="36" y="143"/>
                    <a:pt x="38" y="144"/>
                    <a:pt x="38" y="143"/>
                  </a:cubicBezTo>
                  <a:cubicBezTo>
                    <a:pt x="38" y="142"/>
                    <a:pt x="39" y="142"/>
                    <a:pt x="39" y="142"/>
                  </a:cubicBezTo>
                  <a:cubicBezTo>
                    <a:pt x="43" y="144"/>
                    <a:pt x="43" y="140"/>
                    <a:pt x="46" y="141"/>
                  </a:cubicBezTo>
                  <a:cubicBezTo>
                    <a:pt x="48" y="141"/>
                    <a:pt x="50" y="141"/>
                    <a:pt x="48" y="140"/>
                  </a:cubicBezTo>
                  <a:cubicBezTo>
                    <a:pt x="46" y="139"/>
                    <a:pt x="45" y="138"/>
                    <a:pt x="44" y="138"/>
                  </a:cubicBezTo>
                  <a:cubicBezTo>
                    <a:pt x="42" y="138"/>
                    <a:pt x="41" y="139"/>
                    <a:pt x="40" y="136"/>
                  </a:cubicBezTo>
                  <a:cubicBezTo>
                    <a:pt x="40" y="135"/>
                    <a:pt x="40" y="132"/>
                    <a:pt x="40" y="131"/>
                  </a:cubicBezTo>
                  <a:cubicBezTo>
                    <a:pt x="40" y="128"/>
                    <a:pt x="41" y="129"/>
                    <a:pt x="43" y="129"/>
                  </a:cubicBezTo>
                  <a:cubicBezTo>
                    <a:pt x="46" y="129"/>
                    <a:pt x="46" y="129"/>
                    <a:pt x="49" y="128"/>
                  </a:cubicBezTo>
                  <a:cubicBezTo>
                    <a:pt x="49" y="128"/>
                    <a:pt x="49" y="128"/>
                    <a:pt x="50" y="128"/>
                  </a:cubicBezTo>
                  <a:cubicBezTo>
                    <a:pt x="50" y="130"/>
                    <a:pt x="50" y="139"/>
                    <a:pt x="49" y="141"/>
                  </a:cubicBezTo>
                  <a:close/>
                  <a:moveTo>
                    <a:pt x="46" y="127"/>
                  </a:moveTo>
                  <a:cubicBezTo>
                    <a:pt x="43" y="127"/>
                    <a:pt x="44" y="124"/>
                    <a:pt x="44" y="124"/>
                  </a:cubicBezTo>
                  <a:cubicBezTo>
                    <a:pt x="43" y="123"/>
                    <a:pt x="42" y="125"/>
                    <a:pt x="41" y="124"/>
                  </a:cubicBezTo>
                  <a:cubicBezTo>
                    <a:pt x="39" y="124"/>
                    <a:pt x="40" y="123"/>
                    <a:pt x="40" y="122"/>
                  </a:cubicBezTo>
                  <a:cubicBezTo>
                    <a:pt x="39" y="120"/>
                    <a:pt x="39" y="120"/>
                    <a:pt x="41" y="121"/>
                  </a:cubicBezTo>
                  <a:cubicBezTo>
                    <a:pt x="42" y="121"/>
                    <a:pt x="43" y="120"/>
                    <a:pt x="44" y="119"/>
                  </a:cubicBezTo>
                  <a:cubicBezTo>
                    <a:pt x="45" y="118"/>
                    <a:pt x="47" y="119"/>
                    <a:pt x="48" y="121"/>
                  </a:cubicBezTo>
                  <a:cubicBezTo>
                    <a:pt x="49" y="123"/>
                    <a:pt x="48" y="123"/>
                    <a:pt x="47" y="123"/>
                  </a:cubicBezTo>
                  <a:cubicBezTo>
                    <a:pt x="47" y="123"/>
                    <a:pt x="47" y="124"/>
                    <a:pt x="48" y="124"/>
                  </a:cubicBezTo>
                  <a:cubicBezTo>
                    <a:pt x="48" y="124"/>
                    <a:pt x="49" y="124"/>
                    <a:pt x="50" y="125"/>
                  </a:cubicBezTo>
                  <a:cubicBezTo>
                    <a:pt x="50" y="126"/>
                    <a:pt x="49" y="126"/>
                    <a:pt x="49" y="126"/>
                  </a:cubicBezTo>
                  <a:cubicBezTo>
                    <a:pt x="48" y="127"/>
                    <a:pt x="47" y="127"/>
                    <a:pt x="46" y="127"/>
                  </a:cubicBezTo>
                  <a:close/>
                  <a:moveTo>
                    <a:pt x="118" y="143"/>
                  </a:moveTo>
                  <a:cubicBezTo>
                    <a:pt x="117" y="143"/>
                    <a:pt x="117" y="143"/>
                    <a:pt x="117" y="143"/>
                  </a:cubicBezTo>
                  <a:cubicBezTo>
                    <a:pt x="113" y="109"/>
                    <a:pt x="113" y="109"/>
                    <a:pt x="113" y="109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00" y="138"/>
                    <a:pt x="100" y="138"/>
                    <a:pt x="100" y="138"/>
                  </a:cubicBezTo>
                  <a:cubicBezTo>
                    <a:pt x="111" y="105"/>
                    <a:pt x="111" y="105"/>
                    <a:pt x="111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0" y="98"/>
                    <a:pt x="100" y="98"/>
                    <a:pt x="100" y="98"/>
                  </a:cubicBezTo>
                  <a:cubicBezTo>
                    <a:pt x="98" y="96"/>
                    <a:pt x="98" y="96"/>
                    <a:pt x="98" y="9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2" y="85"/>
                    <a:pt x="92" y="85"/>
                    <a:pt x="92" y="85"/>
                  </a:cubicBezTo>
                  <a:cubicBezTo>
                    <a:pt x="138" y="85"/>
                    <a:pt x="138" y="85"/>
                    <a:pt x="138" y="85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2" y="89"/>
                    <a:pt x="132" y="89"/>
                    <a:pt x="132" y="89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17" y="109"/>
                    <a:pt x="117" y="109"/>
                    <a:pt x="117" y="109"/>
                  </a:cubicBezTo>
                  <a:cubicBezTo>
                    <a:pt x="118" y="143"/>
                    <a:pt x="118" y="143"/>
                    <a:pt x="118" y="143"/>
                  </a:cubicBezTo>
                  <a:close/>
                  <a:moveTo>
                    <a:pt x="86" y="164"/>
                  </a:moveTo>
                  <a:cubicBezTo>
                    <a:pt x="86" y="76"/>
                    <a:pt x="86" y="76"/>
                    <a:pt x="86" y="7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102"/>
                    <a:pt x="147" y="104"/>
                    <a:pt x="146" y="109"/>
                  </a:cubicBezTo>
                  <a:cubicBezTo>
                    <a:pt x="139" y="135"/>
                    <a:pt x="112" y="158"/>
                    <a:pt x="86" y="164"/>
                  </a:cubicBezTo>
                  <a:close/>
                  <a:moveTo>
                    <a:pt x="11" y="53"/>
                  </a:moveTo>
                  <a:cubicBezTo>
                    <a:pt x="10" y="52"/>
                    <a:pt x="9" y="50"/>
                    <a:pt x="9" y="49"/>
                  </a:cubicBezTo>
                  <a:cubicBezTo>
                    <a:pt x="9" y="48"/>
                    <a:pt x="9" y="47"/>
                    <a:pt x="9" y="47"/>
                  </a:cubicBezTo>
                  <a:cubicBezTo>
                    <a:pt x="17" y="43"/>
                    <a:pt x="31" y="34"/>
                    <a:pt x="39" y="30"/>
                  </a:cubicBezTo>
                  <a:cubicBezTo>
                    <a:pt x="39" y="30"/>
                    <a:pt x="40" y="29"/>
                    <a:pt x="40" y="28"/>
                  </a:cubicBezTo>
                  <a:cubicBezTo>
                    <a:pt x="42" y="27"/>
                    <a:pt x="52" y="21"/>
                    <a:pt x="52" y="2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5" y="21"/>
                    <a:pt x="64" y="22"/>
                    <a:pt x="64" y="23"/>
                  </a:cubicBezTo>
                  <a:cubicBezTo>
                    <a:pt x="66" y="27"/>
                    <a:pt x="69" y="33"/>
                    <a:pt x="70" y="38"/>
                  </a:cubicBezTo>
                  <a:cubicBezTo>
                    <a:pt x="70" y="40"/>
                    <a:pt x="69" y="48"/>
                    <a:pt x="66" y="50"/>
                  </a:cubicBezTo>
                  <a:cubicBezTo>
                    <a:pt x="66" y="50"/>
                    <a:pt x="65" y="50"/>
                    <a:pt x="65" y="49"/>
                  </a:cubicBezTo>
                  <a:cubicBezTo>
                    <a:pt x="65" y="42"/>
                    <a:pt x="63" y="35"/>
                    <a:pt x="57" y="27"/>
                  </a:cubicBezTo>
                  <a:cubicBezTo>
                    <a:pt x="56" y="27"/>
                    <a:pt x="35" y="39"/>
                    <a:pt x="34" y="40"/>
                  </a:cubicBezTo>
                  <a:cubicBezTo>
                    <a:pt x="27" y="44"/>
                    <a:pt x="20" y="47"/>
                    <a:pt x="15" y="51"/>
                  </a:cubicBezTo>
                  <a:cubicBezTo>
                    <a:pt x="13" y="52"/>
                    <a:pt x="12" y="52"/>
                    <a:pt x="11" y="53"/>
                  </a:cubicBezTo>
                  <a:close/>
                  <a:moveTo>
                    <a:pt x="114" y="61"/>
                  </a:moveTo>
                  <a:cubicBezTo>
                    <a:pt x="114" y="61"/>
                    <a:pt x="115" y="61"/>
                    <a:pt x="115" y="61"/>
                  </a:cubicBezTo>
                  <a:cubicBezTo>
                    <a:pt x="115" y="62"/>
                    <a:pt x="116" y="62"/>
                    <a:pt x="116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5" y="63"/>
                    <a:pt x="114" y="62"/>
                    <a:pt x="114" y="61"/>
                  </a:cubicBezTo>
                  <a:close/>
                  <a:moveTo>
                    <a:pt x="117" y="67"/>
                  </a:moveTo>
                  <a:cubicBezTo>
                    <a:pt x="118" y="67"/>
                    <a:pt x="118" y="67"/>
                    <a:pt x="119" y="67"/>
                  </a:cubicBezTo>
                  <a:cubicBezTo>
                    <a:pt x="119" y="67"/>
                    <a:pt x="119" y="67"/>
                    <a:pt x="120" y="66"/>
                  </a:cubicBezTo>
                  <a:cubicBezTo>
                    <a:pt x="120" y="66"/>
                    <a:pt x="120" y="67"/>
                    <a:pt x="120" y="67"/>
                  </a:cubicBezTo>
                  <a:cubicBezTo>
                    <a:pt x="120" y="67"/>
                    <a:pt x="121" y="67"/>
                    <a:pt x="120" y="67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0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8" y="68"/>
                    <a:pt x="117" y="68"/>
                    <a:pt x="117" y="67"/>
                  </a:cubicBezTo>
                  <a:close/>
                  <a:moveTo>
                    <a:pt x="120" y="69"/>
                  </a:move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1" y="69"/>
                  </a:cubicBezTo>
                  <a:cubicBezTo>
                    <a:pt x="121" y="69"/>
                    <a:pt x="121" y="69"/>
                    <a:pt x="121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70"/>
                    <a:pt x="120" y="70"/>
                  </a:cubicBezTo>
                  <a:cubicBezTo>
                    <a:pt x="120" y="71"/>
                    <a:pt x="120" y="72"/>
                    <a:pt x="120" y="73"/>
                  </a:cubicBezTo>
                  <a:cubicBezTo>
                    <a:pt x="120" y="73"/>
                    <a:pt x="120" y="74"/>
                    <a:pt x="120" y="7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20" y="75"/>
                    <a:pt x="119" y="75"/>
                    <a:pt x="119" y="75"/>
                  </a:cubicBezTo>
                  <a:cubicBezTo>
                    <a:pt x="119" y="75"/>
                    <a:pt x="119" y="75"/>
                    <a:pt x="118" y="74"/>
                  </a:cubicBezTo>
                  <a:cubicBezTo>
                    <a:pt x="117" y="74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5" y="72"/>
                    <a:pt x="116" y="73"/>
                    <a:pt x="116" y="73"/>
                  </a:cubicBezTo>
                  <a:cubicBezTo>
                    <a:pt x="117" y="73"/>
                    <a:pt x="117" y="73"/>
                    <a:pt x="118" y="73"/>
                  </a:cubicBezTo>
                  <a:cubicBezTo>
                    <a:pt x="118" y="73"/>
                    <a:pt x="119" y="73"/>
                    <a:pt x="119" y="73"/>
                  </a:cubicBezTo>
                  <a:cubicBezTo>
                    <a:pt x="119" y="73"/>
                    <a:pt x="119" y="72"/>
                    <a:pt x="119" y="72"/>
                  </a:cubicBezTo>
                  <a:cubicBezTo>
                    <a:pt x="119" y="71"/>
                    <a:pt x="119" y="70"/>
                    <a:pt x="119" y="69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69"/>
                    <a:pt x="119" y="70"/>
                    <a:pt x="118" y="70"/>
                  </a:cubicBezTo>
                  <a:cubicBezTo>
                    <a:pt x="118" y="70"/>
                    <a:pt x="117" y="71"/>
                    <a:pt x="116" y="71"/>
                  </a:cubicBezTo>
                  <a:cubicBezTo>
                    <a:pt x="115" y="70"/>
                    <a:pt x="115" y="70"/>
                    <a:pt x="115" y="70"/>
                  </a:cubicBezTo>
                  <a:cubicBezTo>
                    <a:pt x="116" y="70"/>
                    <a:pt x="116" y="70"/>
                    <a:pt x="116" y="70"/>
                  </a:cubicBezTo>
                  <a:cubicBezTo>
                    <a:pt x="116" y="70"/>
                    <a:pt x="117" y="69"/>
                    <a:pt x="117" y="69"/>
                  </a:cubicBezTo>
                  <a:cubicBezTo>
                    <a:pt x="118" y="69"/>
                    <a:pt x="118" y="69"/>
                    <a:pt x="119" y="69"/>
                  </a:cubicBezTo>
                  <a:cubicBezTo>
                    <a:pt x="119" y="68"/>
                    <a:pt x="120" y="68"/>
                    <a:pt x="121" y="68"/>
                  </a:cubicBezTo>
                  <a:cubicBezTo>
                    <a:pt x="121" y="68"/>
                    <a:pt x="121" y="68"/>
                    <a:pt x="122" y="68"/>
                  </a:cubicBezTo>
                  <a:cubicBezTo>
                    <a:pt x="122" y="68"/>
                    <a:pt x="122" y="68"/>
                    <a:pt x="123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8"/>
                    <a:pt x="123" y="69"/>
                    <a:pt x="123" y="69"/>
                  </a:cubicBezTo>
                  <a:cubicBezTo>
                    <a:pt x="122" y="69"/>
                    <a:pt x="121" y="69"/>
                    <a:pt x="120" y="69"/>
                  </a:cubicBezTo>
                  <a:close/>
                  <a:moveTo>
                    <a:pt x="120" y="56"/>
                  </a:moveTo>
                  <a:cubicBezTo>
                    <a:pt x="121" y="56"/>
                    <a:pt x="122" y="56"/>
                    <a:pt x="122" y="57"/>
                  </a:cubicBezTo>
                  <a:cubicBezTo>
                    <a:pt x="122" y="57"/>
                    <a:pt x="122" y="58"/>
                    <a:pt x="121" y="58"/>
                  </a:cubicBezTo>
                  <a:cubicBezTo>
                    <a:pt x="121" y="58"/>
                    <a:pt x="120" y="58"/>
                    <a:pt x="120" y="59"/>
                  </a:cubicBezTo>
                  <a:cubicBezTo>
                    <a:pt x="120" y="59"/>
                    <a:pt x="119" y="59"/>
                    <a:pt x="119" y="59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2" y="58"/>
                    <a:pt x="122" y="58"/>
                    <a:pt x="124" y="58"/>
                  </a:cubicBezTo>
                  <a:cubicBezTo>
                    <a:pt x="124" y="58"/>
                    <a:pt x="125" y="57"/>
                    <a:pt x="125" y="58"/>
                  </a:cubicBezTo>
                  <a:cubicBezTo>
                    <a:pt x="126" y="58"/>
                    <a:pt x="126" y="58"/>
                    <a:pt x="126" y="58"/>
                  </a:cubicBezTo>
                  <a:cubicBezTo>
                    <a:pt x="126" y="59"/>
                    <a:pt x="125" y="59"/>
                    <a:pt x="124" y="60"/>
                  </a:cubicBezTo>
                  <a:cubicBezTo>
                    <a:pt x="124" y="60"/>
                    <a:pt x="123" y="61"/>
                    <a:pt x="122" y="62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2" y="63"/>
                    <a:pt x="122" y="63"/>
                    <a:pt x="122" y="64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4" y="63"/>
                    <a:pt x="124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6" y="64"/>
                    <a:pt x="125" y="64"/>
                    <a:pt x="124" y="65"/>
                  </a:cubicBezTo>
                  <a:cubicBezTo>
                    <a:pt x="124" y="65"/>
                    <a:pt x="123" y="65"/>
                    <a:pt x="122" y="65"/>
                  </a:cubicBezTo>
                  <a:cubicBezTo>
                    <a:pt x="122" y="65"/>
                    <a:pt x="122" y="66"/>
                    <a:pt x="121" y="66"/>
                  </a:cubicBezTo>
                  <a:cubicBezTo>
                    <a:pt x="120" y="66"/>
                    <a:pt x="120" y="66"/>
                    <a:pt x="119" y="66"/>
                  </a:cubicBezTo>
                  <a:cubicBezTo>
                    <a:pt x="119" y="66"/>
                    <a:pt x="119" y="66"/>
                    <a:pt x="119" y="66"/>
                  </a:cubicBezTo>
                  <a:cubicBezTo>
                    <a:pt x="119" y="66"/>
                    <a:pt x="119" y="66"/>
                    <a:pt x="120" y="66"/>
                  </a:cubicBezTo>
                  <a:cubicBezTo>
                    <a:pt x="121" y="65"/>
                    <a:pt x="122" y="65"/>
                    <a:pt x="123" y="64"/>
                  </a:cubicBezTo>
                  <a:cubicBezTo>
                    <a:pt x="123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3" y="64"/>
                  </a:cubicBezTo>
                  <a:cubicBezTo>
                    <a:pt x="123" y="64"/>
                    <a:pt x="122" y="64"/>
                    <a:pt x="122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65"/>
                    <a:pt x="121" y="65"/>
                    <a:pt x="120" y="65"/>
                  </a:cubicBezTo>
                  <a:cubicBezTo>
                    <a:pt x="120" y="65"/>
                    <a:pt x="120" y="65"/>
                    <a:pt x="119" y="65"/>
                  </a:cubicBezTo>
                  <a:cubicBezTo>
                    <a:pt x="119" y="65"/>
                    <a:pt x="119" y="65"/>
                    <a:pt x="119" y="65"/>
                  </a:cubicBezTo>
                  <a:cubicBezTo>
                    <a:pt x="118" y="65"/>
                    <a:pt x="117" y="66"/>
                    <a:pt x="116" y="66"/>
                  </a:cubicBezTo>
                  <a:cubicBezTo>
                    <a:pt x="115" y="67"/>
                    <a:pt x="115" y="69"/>
                    <a:pt x="113" y="69"/>
                  </a:cubicBezTo>
                  <a:cubicBezTo>
                    <a:pt x="113" y="69"/>
                    <a:pt x="113" y="69"/>
                    <a:pt x="113" y="69"/>
                  </a:cubicBezTo>
                  <a:cubicBezTo>
                    <a:pt x="113" y="69"/>
                    <a:pt x="113" y="68"/>
                    <a:pt x="113" y="68"/>
                  </a:cubicBezTo>
                  <a:cubicBezTo>
                    <a:pt x="114" y="67"/>
                    <a:pt x="114" y="67"/>
                    <a:pt x="115" y="66"/>
                  </a:cubicBezTo>
                  <a:cubicBezTo>
                    <a:pt x="115" y="66"/>
                    <a:pt x="115" y="65"/>
                    <a:pt x="115" y="65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7"/>
                    <a:pt x="114" y="67"/>
                    <a:pt x="114" y="68"/>
                  </a:cubicBez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4" y="68"/>
                    <a:pt x="115" y="67"/>
                  </a:cubicBezTo>
                  <a:cubicBezTo>
                    <a:pt x="115" y="67"/>
                    <a:pt x="115" y="67"/>
                    <a:pt x="116" y="66"/>
                  </a:cubicBezTo>
                  <a:cubicBezTo>
                    <a:pt x="116" y="66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7" y="64"/>
                    <a:pt x="116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7" y="64"/>
                    <a:pt x="117" y="63"/>
                    <a:pt x="117" y="62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7" y="62"/>
                    <a:pt x="116" y="63"/>
                    <a:pt x="116" y="62"/>
                  </a:cubicBezTo>
                  <a:cubicBezTo>
                    <a:pt x="117" y="62"/>
                    <a:pt x="116" y="61"/>
                    <a:pt x="116" y="61"/>
                  </a:cubicBezTo>
                  <a:cubicBezTo>
                    <a:pt x="116" y="61"/>
                    <a:pt x="116" y="60"/>
                    <a:pt x="116" y="60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7" y="60"/>
                    <a:pt x="117" y="60"/>
                  </a:cubicBezTo>
                  <a:cubicBezTo>
                    <a:pt x="117" y="61"/>
                    <a:pt x="117" y="61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1"/>
                    <a:pt x="118" y="61"/>
                    <a:pt x="119" y="60"/>
                  </a:cubicBezTo>
                  <a:cubicBezTo>
                    <a:pt x="118" y="60"/>
                    <a:pt x="118" y="60"/>
                    <a:pt x="118" y="59"/>
                  </a:cubicBezTo>
                  <a:cubicBezTo>
                    <a:pt x="118" y="59"/>
                    <a:pt x="118" y="59"/>
                    <a:pt x="119" y="59"/>
                  </a:cubicBezTo>
                  <a:cubicBezTo>
                    <a:pt x="119" y="58"/>
                    <a:pt x="120" y="57"/>
                    <a:pt x="121" y="56"/>
                  </a:cubicBezTo>
                  <a:cubicBezTo>
                    <a:pt x="120" y="56"/>
                    <a:pt x="120" y="56"/>
                    <a:pt x="120" y="56"/>
                  </a:cubicBezTo>
                  <a:close/>
                  <a:moveTo>
                    <a:pt x="124" y="58"/>
                  </a:moveTo>
                  <a:cubicBezTo>
                    <a:pt x="124" y="59"/>
                    <a:pt x="124" y="59"/>
                    <a:pt x="124" y="59"/>
                  </a:cubicBezTo>
                  <a:cubicBezTo>
                    <a:pt x="123" y="60"/>
                    <a:pt x="123" y="60"/>
                    <a:pt x="122" y="61"/>
                  </a:cubicBezTo>
                  <a:cubicBezTo>
                    <a:pt x="122" y="61"/>
                    <a:pt x="122" y="61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0"/>
                    <a:pt x="121" y="60"/>
                    <a:pt x="121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1" y="59"/>
                    <a:pt x="122" y="59"/>
                    <a:pt x="122" y="59"/>
                  </a:cubicBezTo>
                  <a:cubicBezTo>
                    <a:pt x="123" y="59"/>
                    <a:pt x="123" y="58"/>
                    <a:pt x="124" y="58"/>
                  </a:cubicBezTo>
                  <a:close/>
                  <a:moveTo>
                    <a:pt x="122" y="62"/>
                  </a:moveTo>
                  <a:cubicBezTo>
                    <a:pt x="122" y="62"/>
                    <a:pt x="122" y="62"/>
                    <a:pt x="122" y="62"/>
                  </a:cubicBezTo>
                  <a:cubicBezTo>
                    <a:pt x="121" y="63"/>
                    <a:pt x="120" y="63"/>
                    <a:pt x="120" y="64"/>
                  </a:cubicBezTo>
                  <a:cubicBezTo>
                    <a:pt x="120" y="64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2"/>
                    <a:pt x="122" y="62"/>
                    <a:pt x="122" y="62"/>
                  </a:cubicBezTo>
                  <a:close/>
                  <a:moveTo>
                    <a:pt x="119" y="62"/>
                  </a:move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20" y="61"/>
                    <a:pt x="120" y="61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1" y="60"/>
                    <a:pt x="121" y="60"/>
                  </a:cubicBezTo>
                  <a:cubicBezTo>
                    <a:pt x="121" y="60"/>
                    <a:pt x="121" y="61"/>
                    <a:pt x="121" y="61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lose/>
                  <a:moveTo>
                    <a:pt x="108" y="46"/>
                  </a:move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5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5" y="39"/>
                    <a:pt x="105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7" y="45"/>
                    <a:pt x="107" y="45"/>
                    <a:pt x="107" y="45"/>
                  </a:cubicBezTo>
                  <a:cubicBezTo>
                    <a:pt x="107" y="45"/>
                    <a:pt x="107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lose/>
                  <a:moveTo>
                    <a:pt x="115" y="44"/>
                  </a:moveTo>
                  <a:cubicBezTo>
                    <a:pt x="115" y="45"/>
                    <a:pt x="115" y="45"/>
                    <a:pt x="114" y="46"/>
                  </a:cubicBezTo>
                  <a:cubicBezTo>
                    <a:pt x="114" y="46"/>
                    <a:pt x="113" y="46"/>
                    <a:pt x="112" y="46"/>
                  </a:cubicBezTo>
                  <a:cubicBezTo>
                    <a:pt x="112" y="46"/>
                    <a:pt x="111" y="46"/>
                    <a:pt x="111" y="46"/>
                  </a:cubicBezTo>
                  <a:cubicBezTo>
                    <a:pt x="110" y="46"/>
                    <a:pt x="110" y="45"/>
                    <a:pt x="110" y="45"/>
                  </a:cubicBezTo>
                  <a:cubicBezTo>
                    <a:pt x="110" y="44"/>
                    <a:pt x="110" y="43"/>
                    <a:pt x="111" y="43"/>
                  </a:cubicBezTo>
                  <a:cubicBezTo>
                    <a:pt x="110" y="42"/>
                    <a:pt x="110" y="41"/>
                    <a:pt x="110" y="41"/>
                  </a:cubicBezTo>
                  <a:cubicBezTo>
                    <a:pt x="110" y="40"/>
                    <a:pt x="110" y="40"/>
                    <a:pt x="111" y="39"/>
                  </a:cubicBezTo>
                  <a:cubicBezTo>
                    <a:pt x="111" y="39"/>
                    <a:pt x="112" y="39"/>
                    <a:pt x="112" y="39"/>
                  </a:cubicBezTo>
                  <a:cubicBezTo>
                    <a:pt x="113" y="39"/>
                    <a:pt x="114" y="39"/>
                    <a:pt x="114" y="39"/>
                  </a:cubicBezTo>
                  <a:cubicBezTo>
                    <a:pt x="115" y="39"/>
                    <a:pt x="115" y="40"/>
                    <a:pt x="115" y="40"/>
                  </a:cubicBezTo>
                  <a:cubicBezTo>
                    <a:pt x="115" y="41"/>
                    <a:pt x="114" y="42"/>
                    <a:pt x="114" y="42"/>
                  </a:cubicBezTo>
                  <a:cubicBezTo>
                    <a:pt x="115" y="43"/>
                    <a:pt x="115" y="44"/>
                    <a:pt x="115" y="44"/>
                  </a:cubicBezTo>
                  <a:close/>
                  <a:moveTo>
                    <a:pt x="113" y="40"/>
                  </a:moveTo>
                  <a:cubicBezTo>
                    <a:pt x="113" y="41"/>
                    <a:pt x="113" y="41"/>
                    <a:pt x="113" y="42"/>
                  </a:cubicBezTo>
                  <a:cubicBezTo>
                    <a:pt x="113" y="41"/>
                    <a:pt x="112" y="41"/>
                    <a:pt x="112" y="41"/>
                  </a:cubicBezTo>
                  <a:cubicBezTo>
                    <a:pt x="112" y="40"/>
                    <a:pt x="112" y="40"/>
                    <a:pt x="112" y="40"/>
                  </a:cubicBezTo>
                  <a:cubicBezTo>
                    <a:pt x="112" y="40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40"/>
                  </a:cubicBezTo>
                  <a:close/>
                  <a:moveTo>
                    <a:pt x="113" y="45"/>
                  </a:moveTo>
                  <a:cubicBezTo>
                    <a:pt x="113" y="45"/>
                    <a:pt x="113" y="46"/>
                    <a:pt x="113" y="46"/>
                  </a:cubicBezTo>
                  <a:cubicBezTo>
                    <a:pt x="113" y="46"/>
                    <a:pt x="113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2" y="43"/>
                    <a:pt x="112" y="43"/>
                  </a:cubicBezTo>
                  <a:cubicBezTo>
                    <a:pt x="112" y="43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5"/>
                    <a:pt x="113" y="45"/>
                    <a:pt x="113" y="45"/>
                  </a:cubicBezTo>
                  <a:close/>
                  <a:moveTo>
                    <a:pt x="122" y="42"/>
                  </a:moveTo>
                  <a:cubicBezTo>
                    <a:pt x="122" y="44"/>
                    <a:pt x="122" y="45"/>
                    <a:pt x="121" y="45"/>
                  </a:cubicBezTo>
                  <a:cubicBezTo>
                    <a:pt x="121" y="46"/>
                    <a:pt x="120" y="46"/>
                    <a:pt x="119" y="46"/>
                  </a:cubicBezTo>
                  <a:cubicBezTo>
                    <a:pt x="118" y="46"/>
                    <a:pt x="118" y="46"/>
                    <a:pt x="117" y="46"/>
                  </a:cubicBezTo>
                  <a:cubicBezTo>
                    <a:pt x="117" y="46"/>
                    <a:pt x="117" y="45"/>
                    <a:pt x="117" y="45"/>
                  </a:cubicBezTo>
                  <a:cubicBezTo>
                    <a:pt x="117" y="45"/>
                    <a:pt x="117" y="44"/>
                    <a:pt x="117" y="44"/>
                  </a:cubicBezTo>
                  <a:cubicBezTo>
                    <a:pt x="117" y="44"/>
                    <a:pt x="118" y="44"/>
                    <a:pt x="118" y="44"/>
                  </a:cubicBezTo>
                  <a:cubicBezTo>
                    <a:pt x="118" y="44"/>
                    <a:pt x="118" y="44"/>
                    <a:pt x="119" y="44"/>
                  </a:cubicBezTo>
                  <a:cubicBezTo>
                    <a:pt x="119" y="44"/>
                    <a:pt x="119" y="45"/>
                    <a:pt x="119" y="45"/>
                  </a:cubicBezTo>
                  <a:cubicBezTo>
                    <a:pt x="119" y="45"/>
                    <a:pt x="119" y="45"/>
                    <a:pt x="119" y="45"/>
                  </a:cubicBezTo>
                  <a:cubicBezTo>
                    <a:pt x="119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4"/>
                    <a:pt x="120" y="43"/>
                  </a:cubicBezTo>
                  <a:cubicBezTo>
                    <a:pt x="120" y="43"/>
                    <a:pt x="119" y="43"/>
                    <a:pt x="119" y="43"/>
                  </a:cubicBezTo>
                  <a:cubicBezTo>
                    <a:pt x="118" y="43"/>
                    <a:pt x="118" y="43"/>
                    <a:pt x="117" y="43"/>
                  </a:cubicBezTo>
                  <a:cubicBezTo>
                    <a:pt x="117" y="42"/>
                    <a:pt x="117" y="42"/>
                    <a:pt x="117" y="41"/>
                  </a:cubicBezTo>
                  <a:cubicBezTo>
                    <a:pt x="117" y="40"/>
                    <a:pt x="117" y="40"/>
                    <a:pt x="117" y="39"/>
                  </a:cubicBezTo>
                  <a:cubicBezTo>
                    <a:pt x="118" y="39"/>
                    <a:pt x="119" y="39"/>
                    <a:pt x="119" y="39"/>
                  </a:cubicBezTo>
                  <a:cubicBezTo>
                    <a:pt x="120" y="39"/>
                    <a:pt x="121" y="39"/>
                    <a:pt x="121" y="40"/>
                  </a:cubicBezTo>
                  <a:cubicBezTo>
                    <a:pt x="122" y="40"/>
                    <a:pt x="122" y="41"/>
                    <a:pt x="122" y="42"/>
                  </a:cubicBezTo>
                  <a:close/>
                  <a:moveTo>
                    <a:pt x="120" y="43"/>
                  </a:moveTo>
                  <a:cubicBezTo>
                    <a:pt x="120" y="43"/>
                    <a:pt x="120" y="43"/>
                    <a:pt x="119" y="43"/>
                  </a:cubicBezTo>
                  <a:cubicBezTo>
                    <a:pt x="119" y="43"/>
                    <a:pt x="119" y="43"/>
                    <a:pt x="119" y="41"/>
                  </a:cubicBezTo>
                  <a:cubicBezTo>
                    <a:pt x="119" y="41"/>
                    <a:pt x="119" y="40"/>
                    <a:pt x="119" y="40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0" y="39"/>
                    <a:pt x="120" y="40"/>
                    <a:pt x="120" y="41"/>
                  </a:cubicBezTo>
                  <a:cubicBezTo>
                    <a:pt x="120" y="42"/>
                    <a:pt x="120" y="42"/>
                    <a:pt x="120" y="43"/>
                  </a:cubicBezTo>
                  <a:close/>
                  <a:moveTo>
                    <a:pt x="129" y="44"/>
                  </a:moveTo>
                  <a:cubicBezTo>
                    <a:pt x="129" y="45"/>
                    <a:pt x="128" y="45"/>
                    <a:pt x="128" y="46"/>
                  </a:cubicBezTo>
                  <a:cubicBezTo>
                    <a:pt x="128" y="46"/>
                    <a:pt x="127" y="46"/>
                    <a:pt x="126" y="46"/>
                  </a:cubicBezTo>
                  <a:cubicBezTo>
                    <a:pt x="125" y="46"/>
                    <a:pt x="125" y="46"/>
                    <a:pt x="124" y="45"/>
                  </a:cubicBezTo>
                  <a:cubicBezTo>
                    <a:pt x="124" y="45"/>
                    <a:pt x="124" y="44"/>
                    <a:pt x="124" y="43"/>
                  </a:cubicBezTo>
                  <a:cubicBezTo>
                    <a:pt x="124" y="41"/>
                    <a:pt x="124" y="41"/>
                    <a:pt x="124" y="40"/>
                  </a:cubicBezTo>
                  <a:cubicBezTo>
                    <a:pt x="125" y="39"/>
                    <a:pt x="126" y="39"/>
                    <a:pt x="127" y="39"/>
                  </a:cubicBezTo>
                  <a:cubicBezTo>
                    <a:pt x="127" y="39"/>
                    <a:pt x="128" y="39"/>
                    <a:pt x="128" y="39"/>
                  </a:cubicBezTo>
                  <a:cubicBezTo>
                    <a:pt x="128" y="39"/>
                    <a:pt x="129" y="40"/>
                    <a:pt x="129" y="40"/>
                  </a:cubicBezTo>
                  <a:cubicBezTo>
                    <a:pt x="129" y="40"/>
                    <a:pt x="128" y="41"/>
                    <a:pt x="128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6" y="40"/>
                    <a:pt x="126" y="40"/>
                  </a:cubicBezTo>
                  <a:cubicBezTo>
                    <a:pt x="126" y="40"/>
                    <a:pt x="127" y="40"/>
                    <a:pt x="127" y="40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6" y="39"/>
                    <a:pt x="125" y="40"/>
                    <a:pt x="125" y="42"/>
                  </a:cubicBezTo>
                  <a:cubicBezTo>
                    <a:pt x="126" y="42"/>
                    <a:pt x="126" y="42"/>
                    <a:pt x="127" y="42"/>
                  </a:cubicBezTo>
                  <a:cubicBezTo>
                    <a:pt x="127" y="42"/>
                    <a:pt x="128" y="42"/>
                    <a:pt x="128" y="42"/>
                  </a:cubicBezTo>
                  <a:cubicBezTo>
                    <a:pt x="128" y="43"/>
                    <a:pt x="129" y="43"/>
                    <a:pt x="129" y="44"/>
                  </a:cubicBezTo>
                  <a:close/>
                  <a:moveTo>
                    <a:pt x="127" y="44"/>
                  </a:moveTo>
                  <a:cubicBezTo>
                    <a:pt x="127" y="44"/>
                    <a:pt x="127" y="45"/>
                    <a:pt x="127" y="45"/>
                  </a:cubicBezTo>
                  <a:cubicBezTo>
                    <a:pt x="127" y="46"/>
                    <a:pt x="127" y="46"/>
                    <a:pt x="126" y="46"/>
                  </a:cubicBezTo>
                  <a:cubicBezTo>
                    <a:pt x="126" y="46"/>
                    <a:pt x="125" y="45"/>
                    <a:pt x="125" y="44"/>
                  </a:cubicBezTo>
                  <a:cubicBezTo>
                    <a:pt x="125" y="44"/>
                    <a:pt x="125" y="43"/>
                    <a:pt x="125" y="43"/>
                  </a:cubicBezTo>
                  <a:cubicBezTo>
                    <a:pt x="125" y="43"/>
                    <a:pt x="125" y="42"/>
                    <a:pt x="125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7" y="42"/>
                    <a:pt x="127" y="43"/>
                    <a:pt x="127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80321" y="4861293"/>
            <a:ext cx="10830481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69924" y="3383506"/>
            <a:ext cx="10850563" cy="5587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669924" y="1512624"/>
            <a:ext cx="10850563" cy="18467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85704" y="5187142"/>
            <a:ext cx="10850562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9"/>
          <p:cNvSpPr>
            <a:spLocks noGrp="1"/>
          </p:cNvSpPr>
          <p:nvPr userDrawn="1">
            <p:ph type="title" hasCustomPrompt="1"/>
          </p:nvPr>
        </p:nvSpPr>
        <p:spPr>
          <a:xfrm>
            <a:off x="5055853" y="2981325"/>
            <a:ext cx="6108559" cy="895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 hasCustomPrompt="1"/>
          </p:nvPr>
        </p:nvSpPr>
        <p:spPr>
          <a:xfrm>
            <a:off x="5056969" y="3876675"/>
            <a:ext cx="6108559" cy="101562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22" name="íŝľíḓé">
            <a:extLst>
              <a:ext uri="{FF2B5EF4-FFF2-40B4-BE49-F238E27FC236}">
                <a16:creationId xmlns:a16="http://schemas.microsoft.com/office/drawing/2014/main" id="{8885F2B5-09A4-4CAB-B4D4-8B9AC4D8E3C5}"/>
              </a:ext>
            </a:extLst>
          </p:cNvPr>
          <p:cNvSpPr/>
          <p:nvPr userDrawn="1"/>
        </p:nvSpPr>
        <p:spPr bwMode="auto">
          <a:xfrm>
            <a:off x="0" y="0"/>
            <a:ext cx="3901150" cy="6876261"/>
          </a:xfrm>
          <a:custGeom>
            <a:avLst/>
            <a:gdLst>
              <a:gd name="connsiteX0" fmla="*/ 0 w 3901150"/>
              <a:gd name="connsiteY0" fmla="*/ 0 h 6876261"/>
              <a:gd name="connsiteX1" fmla="*/ 2722223 w 3901150"/>
              <a:gd name="connsiteY1" fmla="*/ 0 h 6876261"/>
              <a:gd name="connsiteX2" fmla="*/ 2745394 w 3901150"/>
              <a:gd name="connsiteY2" fmla="*/ 42635 h 6876261"/>
              <a:gd name="connsiteX3" fmla="*/ 3901150 w 3901150"/>
              <a:gd name="connsiteY3" fmla="*/ 1067723 h 6876261"/>
              <a:gd name="connsiteX4" fmla="*/ 3901150 w 3901150"/>
              <a:gd name="connsiteY4" fmla="*/ 5090377 h 6876261"/>
              <a:gd name="connsiteX5" fmla="*/ 3846078 w 3901150"/>
              <a:gd name="connsiteY5" fmla="*/ 5984300 h 6876261"/>
              <a:gd name="connsiteX6" fmla="*/ 3600514 w 3901150"/>
              <a:gd name="connsiteY6" fmla="*/ 6809804 h 6876261"/>
              <a:gd name="connsiteX7" fmla="*/ 3570852 w 3901150"/>
              <a:gd name="connsiteY7" fmla="*/ 6876261 h 6876261"/>
              <a:gd name="connsiteX8" fmla="*/ 0 w 3901150"/>
              <a:gd name="connsiteY8" fmla="*/ 6876261 h 6876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1150" h="6876261">
                <a:moveTo>
                  <a:pt x="0" y="0"/>
                </a:moveTo>
                <a:lnTo>
                  <a:pt x="2722223" y="0"/>
                </a:lnTo>
                <a:lnTo>
                  <a:pt x="2745394" y="42635"/>
                </a:lnTo>
                <a:cubicBezTo>
                  <a:pt x="3021722" y="505529"/>
                  <a:pt x="3419272" y="872177"/>
                  <a:pt x="3901150" y="1067723"/>
                </a:cubicBezTo>
                <a:cubicBezTo>
                  <a:pt x="3901150" y="5090377"/>
                  <a:pt x="3901150" y="5090377"/>
                  <a:pt x="3901150" y="5090377"/>
                </a:cubicBezTo>
                <a:cubicBezTo>
                  <a:pt x="3901150" y="5369728"/>
                  <a:pt x="3901150" y="5704950"/>
                  <a:pt x="3846078" y="5984300"/>
                </a:cubicBezTo>
                <a:cubicBezTo>
                  <a:pt x="3791006" y="6277618"/>
                  <a:pt x="3707538" y="6552605"/>
                  <a:pt x="3600514" y="6809804"/>
                </a:cubicBezTo>
                <a:lnTo>
                  <a:pt x="3570852" y="6876261"/>
                </a:lnTo>
                <a:lnTo>
                  <a:pt x="0" y="6876261"/>
                </a:lnTo>
                <a:close/>
              </a:path>
            </a:pathLst>
          </a:custGeom>
          <a:solidFill>
            <a:schemeClr val="accent3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19" name="íslíḍe">
            <a:extLst>
              <a:ext uri="{FF2B5EF4-FFF2-40B4-BE49-F238E27FC236}">
                <a16:creationId xmlns:a16="http://schemas.microsoft.com/office/drawing/2014/main" id="{67BB6659-B579-4978-ABAB-F52F97F52C58}"/>
              </a:ext>
            </a:extLst>
          </p:cNvPr>
          <p:cNvSpPr/>
          <p:nvPr userDrawn="1"/>
        </p:nvSpPr>
        <p:spPr bwMode="auto">
          <a:xfrm>
            <a:off x="-1116" y="4565"/>
            <a:ext cx="3710862" cy="6876261"/>
          </a:xfrm>
          <a:custGeom>
            <a:avLst/>
            <a:gdLst>
              <a:gd name="connsiteX0" fmla="*/ 0 w 3710862"/>
              <a:gd name="connsiteY0" fmla="*/ 0 h 6876261"/>
              <a:gd name="connsiteX1" fmla="*/ 2444209 w 3710862"/>
              <a:gd name="connsiteY1" fmla="*/ 0 h 6876261"/>
              <a:gd name="connsiteX2" fmla="*/ 3710862 w 3710862"/>
              <a:gd name="connsiteY2" fmla="*/ 1226687 h 6876261"/>
              <a:gd name="connsiteX3" fmla="*/ 3710862 w 3710862"/>
              <a:gd name="connsiteY3" fmla="*/ 5241301 h 6876261"/>
              <a:gd name="connsiteX4" fmla="*/ 3655790 w 3710862"/>
              <a:gd name="connsiteY4" fmla="*/ 6133437 h 6876261"/>
              <a:gd name="connsiteX5" fmla="*/ 3486002 w 3710862"/>
              <a:gd name="connsiteY5" fmla="*/ 6761438 h 6876261"/>
              <a:gd name="connsiteX6" fmla="*/ 3441576 w 3710862"/>
              <a:gd name="connsiteY6" fmla="*/ 6876261 h 6876261"/>
              <a:gd name="connsiteX7" fmla="*/ 0 w 3710862"/>
              <a:gd name="connsiteY7" fmla="*/ 6876261 h 6876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10862" h="6876261">
                <a:moveTo>
                  <a:pt x="0" y="0"/>
                </a:moveTo>
                <a:lnTo>
                  <a:pt x="2444209" y="0"/>
                </a:lnTo>
                <a:cubicBezTo>
                  <a:pt x="2719569" y="557585"/>
                  <a:pt x="3160144" y="1003653"/>
                  <a:pt x="3710862" y="1226687"/>
                </a:cubicBezTo>
                <a:cubicBezTo>
                  <a:pt x="3710862" y="5241301"/>
                  <a:pt x="3710862" y="5241301"/>
                  <a:pt x="3710862" y="5241301"/>
                </a:cubicBezTo>
                <a:cubicBezTo>
                  <a:pt x="3710862" y="5520093"/>
                  <a:pt x="3710862" y="5854644"/>
                  <a:pt x="3655790" y="6133437"/>
                </a:cubicBezTo>
                <a:cubicBezTo>
                  <a:pt x="3614486" y="6352984"/>
                  <a:pt x="3557210" y="6562243"/>
                  <a:pt x="3486002" y="6761438"/>
                </a:cubicBezTo>
                <a:lnTo>
                  <a:pt x="3441576" y="6876261"/>
                </a:lnTo>
                <a:lnTo>
                  <a:pt x="0" y="687626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6350" cap="flat">
            <a:noFill/>
            <a:prstDash val="solid"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endParaRPr/>
          </a:p>
        </p:txBody>
      </p:sp>
      <p:sp>
        <p:nvSpPr>
          <p:cNvPr id="18" name="ïs1ïḍe">
            <a:extLst>
              <a:ext uri="{FF2B5EF4-FFF2-40B4-BE49-F238E27FC236}">
                <a16:creationId xmlns:a16="http://schemas.microsoft.com/office/drawing/2014/main" id="{4297467A-4FAA-4F4C-BFFC-1E70048D1E5C}"/>
              </a:ext>
            </a:extLst>
          </p:cNvPr>
          <p:cNvSpPr/>
          <p:nvPr userDrawn="1"/>
        </p:nvSpPr>
        <p:spPr bwMode="auto">
          <a:xfrm>
            <a:off x="0" y="-9130"/>
            <a:ext cx="3709746" cy="6876261"/>
          </a:xfrm>
          <a:custGeom>
            <a:avLst/>
            <a:gdLst>
              <a:gd name="connsiteX0" fmla="*/ 0 w 3709746"/>
              <a:gd name="connsiteY0" fmla="*/ 0 h 6876261"/>
              <a:gd name="connsiteX1" fmla="*/ 2443093 w 3709746"/>
              <a:gd name="connsiteY1" fmla="*/ 0 h 6876261"/>
              <a:gd name="connsiteX2" fmla="*/ 3709746 w 3709746"/>
              <a:gd name="connsiteY2" fmla="*/ 1226687 h 6876261"/>
              <a:gd name="connsiteX3" fmla="*/ 3709746 w 3709746"/>
              <a:gd name="connsiteY3" fmla="*/ 5241301 h 6876261"/>
              <a:gd name="connsiteX4" fmla="*/ 3654674 w 3709746"/>
              <a:gd name="connsiteY4" fmla="*/ 6133437 h 6876261"/>
              <a:gd name="connsiteX5" fmla="*/ 3484886 w 3709746"/>
              <a:gd name="connsiteY5" fmla="*/ 6761438 h 6876261"/>
              <a:gd name="connsiteX6" fmla="*/ 3440460 w 3709746"/>
              <a:gd name="connsiteY6" fmla="*/ 6876261 h 6876261"/>
              <a:gd name="connsiteX7" fmla="*/ 0 w 3709746"/>
              <a:gd name="connsiteY7" fmla="*/ 6876261 h 6876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9746" h="6876261">
                <a:moveTo>
                  <a:pt x="0" y="0"/>
                </a:moveTo>
                <a:lnTo>
                  <a:pt x="2443093" y="0"/>
                </a:lnTo>
                <a:cubicBezTo>
                  <a:pt x="2718453" y="557585"/>
                  <a:pt x="3159028" y="1003653"/>
                  <a:pt x="3709746" y="1226687"/>
                </a:cubicBezTo>
                <a:cubicBezTo>
                  <a:pt x="3709746" y="5241301"/>
                  <a:pt x="3709746" y="5241301"/>
                  <a:pt x="3709746" y="5241301"/>
                </a:cubicBezTo>
                <a:cubicBezTo>
                  <a:pt x="3709746" y="5520093"/>
                  <a:pt x="3709746" y="5854644"/>
                  <a:pt x="3654674" y="6133437"/>
                </a:cubicBezTo>
                <a:cubicBezTo>
                  <a:pt x="3613370" y="6352984"/>
                  <a:pt x="3556094" y="6562243"/>
                  <a:pt x="3484886" y="6761438"/>
                </a:cubicBezTo>
                <a:lnTo>
                  <a:pt x="3440460" y="6876261"/>
                </a:lnTo>
                <a:lnTo>
                  <a:pt x="0" y="6876261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FC54135-DD54-4D39-8520-EB0E9A06A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798E23E5-DC34-423E-ACAE-8D88E35939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077B0513-7C3D-430D-A98E-8CC954DCF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ṩlidè">
            <a:extLst>
              <a:ext uri="{FF2B5EF4-FFF2-40B4-BE49-F238E27FC236}">
                <a16:creationId xmlns:a16="http://schemas.microsoft.com/office/drawing/2014/main" id="{B12D3AF7-74AD-41FB-A98D-E86D21C3C288}"/>
              </a:ext>
            </a:extLst>
          </p:cNvPr>
          <p:cNvSpPr/>
          <p:nvPr userDrawn="1"/>
        </p:nvSpPr>
        <p:spPr>
          <a:xfrm>
            <a:off x="0" y="4165600"/>
            <a:ext cx="12192000" cy="2692400"/>
          </a:xfrm>
          <a:prstGeom prst="rect">
            <a:avLst/>
          </a:prstGeom>
          <a:gradFill>
            <a:gsLst>
              <a:gs pos="0">
                <a:schemeClr val="bg1"/>
              </a:gs>
              <a:gs pos="99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6D64B95-7FC1-4D00-A29C-AC831C1E0EC5}"/>
              </a:ext>
            </a:extLst>
          </p:cNvPr>
          <p:cNvGrpSpPr/>
          <p:nvPr userDrawn="1"/>
        </p:nvGrpSpPr>
        <p:grpSpPr>
          <a:xfrm flipH="1">
            <a:off x="0" y="-9130"/>
            <a:ext cx="12192000" cy="6876261"/>
            <a:chOff x="0" y="-9130"/>
            <a:chExt cx="12192000" cy="6876261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BABE6A5D-9789-4C75-9730-2F95EE1586FE}"/>
                </a:ext>
              </a:extLst>
            </p:cNvPr>
            <p:cNvGrpSpPr/>
            <p:nvPr userDrawn="1"/>
          </p:nvGrpSpPr>
          <p:grpSpPr>
            <a:xfrm>
              <a:off x="0" y="-5000"/>
              <a:ext cx="12192000" cy="6868000"/>
              <a:chOff x="0" y="56395"/>
              <a:chExt cx="12192000" cy="6868000"/>
            </a:xfrm>
          </p:grpSpPr>
          <p:sp>
            <p:nvSpPr>
              <p:cNvPr id="40" name="ïşľiďe">
                <a:extLst>
                  <a:ext uri="{FF2B5EF4-FFF2-40B4-BE49-F238E27FC236}">
                    <a16:creationId xmlns:a16="http://schemas.microsoft.com/office/drawing/2014/main" id="{0F0F5B3C-FBA0-4FE7-AA42-96D5AE66D6C2}"/>
                  </a:ext>
                </a:extLst>
              </p:cNvPr>
              <p:cNvSpPr/>
              <p:nvPr userDrawn="1"/>
            </p:nvSpPr>
            <p:spPr>
              <a:xfrm>
                <a:off x="0" y="61394"/>
                <a:ext cx="12192000" cy="6858002"/>
              </a:xfrm>
              <a:prstGeom prst="rect">
                <a:avLst/>
              </a:prstGeom>
              <a:blipFill>
                <a:blip r:embed="rId2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2" name="iṡḻîḍe">
                <a:extLst>
                  <a:ext uri="{FF2B5EF4-FFF2-40B4-BE49-F238E27FC236}">
                    <a16:creationId xmlns:a16="http://schemas.microsoft.com/office/drawing/2014/main" id="{43853E96-B8E8-41BB-8082-E7E7E28F42CA}"/>
                  </a:ext>
                </a:extLst>
              </p:cNvPr>
              <p:cNvSpPr/>
              <p:nvPr userDrawn="1"/>
            </p:nvSpPr>
            <p:spPr>
              <a:xfrm>
                <a:off x="0" y="56395"/>
                <a:ext cx="12192000" cy="6868000"/>
              </a:xfrm>
              <a:prstGeom prst="rect">
                <a:avLst/>
              </a:prstGeom>
              <a:solidFill>
                <a:srgbClr val="025483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43" name="ïṧļiḓê">
              <a:extLst>
                <a:ext uri="{FF2B5EF4-FFF2-40B4-BE49-F238E27FC236}">
                  <a16:creationId xmlns:a16="http://schemas.microsoft.com/office/drawing/2014/main" id="{C5A143CF-4A0D-4F8B-B7B6-9219CDFD3FA9}"/>
                </a:ext>
              </a:extLst>
            </p:cNvPr>
            <p:cNvSpPr/>
            <p:nvPr userDrawn="1"/>
          </p:nvSpPr>
          <p:spPr bwMode="auto">
            <a:xfrm>
              <a:off x="0" y="-9130"/>
              <a:ext cx="7608665" cy="6876261"/>
            </a:xfrm>
            <a:custGeom>
              <a:avLst/>
              <a:gdLst>
                <a:gd name="connsiteX0" fmla="*/ 31977 w 7608665"/>
                <a:gd name="connsiteY0" fmla="*/ 0 h 6858000"/>
                <a:gd name="connsiteX1" fmla="*/ 6429738 w 7608665"/>
                <a:gd name="connsiteY1" fmla="*/ 0 h 6858000"/>
                <a:gd name="connsiteX2" fmla="*/ 6452909 w 7608665"/>
                <a:gd name="connsiteY2" fmla="*/ 42522 h 6858000"/>
                <a:gd name="connsiteX3" fmla="*/ 7608665 w 7608665"/>
                <a:gd name="connsiteY3" fmla="*/ 1064887 h 6858000"/>
                <a:gd name="connsiteX4" fmla="*/ 7608665 w 7608665"/>
                <a:gd name="connsiteY4" fmla="*/ 5076858 h 6858000"/>
                <a:gd name="connsiteX5" fmla="*/ 7553593 w 7608665"/>
                <a:gd name="connsiteY5" fmla="*/ 5968407 h 6858000"/>
                <a:gd name="connsiteX6" fmla="*/ 7308029 w 7608665"/>
                <a:gd name="connsiteY6" fmla="*/ 6791719 h 6858000"/>
                <a:gd name="connsiteX7" fmla="*/ 7278367 w 7608665"/>
                <a:gd name="connsiteY7" fmla="*/ 6858000 h 6858000"/>
                <a:gd name="connsiteX8" fmla="*/ 0 w 7608665"/>
                <a:gd name="connsiteY8" fmla="*/ 6858000 h 6858000"/>
                <a:gd name="connsiteX9" fmla="*/ 0 w 7608665"/>
                <a:gd name="connsiteY9" fmla="*/ 56296 h 6858000"/>
                <a:gd name="connsiteX10" fmla="*/ 10254 w 7608665"/>
                <a:gd name="connsiteY10" fmla="*/ 4023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08665" h="6858000">
                  <a:moveTo>
                    <a:pt x="31977" y="0"/>
                  </a:moveTo>
                  <a:lnTo>
                    <a:pt x="6429738" y="0"/>
                  </a:lnTo>
                  <a:lnTo>
                    <a:pt x="6452909" y="42522"/>
                  </a:lnTo>
                  <a:cubicBezTo>
                    <a:pt x="6729237" y="504186"/>
                    <a:pt x="7126787" y="869861"/>
                    <a:pt x="7608665" y="1064887"/>
                  </a:cubicBezTo>
                  <a:cubicBezTo>
                    <a:pt x="7608665" y="5076858"/>
                    <a:pt x="7608665" y="5076858"/>
                    <a:pt x="7608665" y="5076858"/>
                  </a:cubicBezTo>
                  <a:cubicBezTo>
                    <a:pt x="7608665" y="5355468"/>
                    <a:pt x="7608665" y="5689799"/>
                    <a:pt x="7553593" y="5968407"/>
                  </a:cubicBezTo>
                  <a:cubicBezTo>
                    <a:pt x="7498521" y="6260947"/>
                    <a:pt x="7415053" y="6535203"/>
                    <a:pt x="7308029" y="6791719"/>
                  </a:cubicBezTo>
                  <a:lnTo>
                    <a:pt x="7278367" y="6858000"/>
                  </a:lnTo>
                  <a:lnTo>
                    <a:pt x="0" y="6858000"/>
                  </a:lnTo>
                  <a:lnTo>
                    <a:pt x="0" y="56296"/>
                  </a:lnTo>
                  <a:lnTo>
                    <a:pt x="10254" y="40237"/>
                  </a:lnTo>
                  <a:close/>
                </a:path>
              </a:pathLst>
            </a:custGeom>
            <a:solidFill>
              <a:schemeClr val="accent3"/>
            </a:solidFill>
            <a:ln w="6350" cap="flat">
              <a:noFill/>
              <a:prstDash val="solid"/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/>
              <a:endParaRPr dirty="0"/>
            </a:p>
          </p:txBody>
        </p:sp>
        <p:sp>
          <p:nvSpPr>
            <p:cNvPr id="44" name="iṡļïḍe">
              <a:extLst>
                <a:ext uri="{FF2B5EF4-FFF2-40B4-BE49-F238E27FC236}">
                  <a16:creationId xmlns:a16="http://schemas.microsoft.com/office/drawing/2014/main" id="{A456EDC7-1D4F-48D2-A921-C185EA86CDE5}"/>
                </a:ext>
              </a:extLst>
            </p:cNvPr>
            <p:cNvSpPr/>
            <p:nvPr userDrawn="1"/>
          </p:nvSpPr>
          <p:spPr bwMode="auto">
            <a:xfrm>
              <a:off x="0" y="-9130"/>
              <a:ext cx="7419493" cy="6876261"/>
            </a:xfrm>
            <a:custGeom>
              <a:avLst/>
              <a:gdLst>
                <a:gd name="connsiteX0" fmla="*/ 0 w 7419493"/>
                <a:gd name="connsiteY0" fmla="*/ 0 h 6871737"/>
                <a:gd name="connsiteX1" fmla="*/ 6152840 w 7419493"/>
                <a:gd name="connsiteY1" fmla="*/ 0 h 6871737"/>
                <a:gd name="connsiteX2" fmla="*/ 7419493 w 7419493"/>
                <a:gd name="connsiteY2" fmla="*/ 1225880 h 6871737"/>
                <a:gd name="connsiteX3" fmla="*/ 7419493 w 7419493"/>
                <a:gd name="connsiteY3" fmla="*/ 5237852 h 6871737"/>
                <a:gd name="connsiteX4" fmla="*/ 7364421 w 7419493"/>
                <a:gd name="connsiteY4" fmla="*/ 6129401 h 6871737"/>
                <a:gd name="connsiteX5" fmla="*/ 7194633 w 7419493"/>
                <a:gd name="connsiteY5" fmla="*/ 6756989 h 6871737"/>
                <a:gd name="connsiteX6" fmla="*/ 7150207 w 7419493"/>
                <a:gd name="connsiteY6" fmla="*/ 6871737 h 6871737"/>
                <a:gd name="connsiteX7" fmla="*/ 0 w 7419493"/>
                <a:gd name="connsiteY7" fmla="*/ 6871737 h 687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19493" h="6871737">
                  <a:moveTo>
                    <a:pt x="0" y="0"/>
                  </a:moveTo>
                  <a:lnTo>
                    <a:pt x="6152840" y="0"/>
                  </a:lnTo>
                  <a:cubicBezTo>
                    <a:pt x="6428200" y="557218"/>
                    <a:pt x="6868775" y="1002993"/>
                    <a:pt x="7419493" y="1225880"/>
                  </a:cubicBezTo>
                  <a:cubicBezTo>
                    <a:pt x="7419493" y="5237852"/>
                    <a:pt x="7419493" y="5237852"/>
                    <a:pt x="7419493" y="5237852"/>
                  </a:cubicBezTo>
                  <a:cubicBezTo>
                    <a:pt x="7419493" y="5516461"/>
                    <a:pt x="7419493" y="5850792"/>
                    <a:pt x="7364421" y="6129401"/>
                  </a:cubicBezTo>
                  <a:cubicBezTo>
                    <a:pt x="7323117" y="6348804"/>
                    <a:pt x="7265841" y="6557925"/>
                    <a:pt x="7194633" y="6756989"/>
                  </a:cubicBezTo>
                  <a:lnTo>
                    <a:pt x="7150207" y="6871737"/>
                  </a:lnTo>
                  <a:lnTo>
                    <a:pt x="0" y="6871737"/>
                  </a:lnTo>
                  <a:close/>
                </a:path>
              </a:pathLst>
            </a:custGeom>
            <a:solidFill>
              <a:schemeClr val="bg1"/>
            </a:solidFill>
            <a:ln w="6350" cap="flat">
              <a:noFill/>
              <a:prstDash val="solid"/>
              <a:miter lim="800000"/>
              <a:headEnd/>
              <a:tailEnd/>
            </a:ln>
          </p:spPr>
          <p:txBody>
            <a:bodyPr wrap="square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1971455"/>
            <a:ext cx="10850564" cy="160655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FFF7121B-AF09-4529-A5E2-5332374E1509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4326144"/>
            <a:ext cx="10850564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87278255-4731-4F16-92B4-E901731C3C56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4638421"/>
            <a:ext cx="10850564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r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C95912DE-2891-41C1-8CAC-76E466227F3B}"/>
              </a:ext>
            </a:extLst>
          </p:cNvPr>
          <p:cNvGrpSpPr/>
          <p:nvPr userDrawn="1"/>
        </p:nvGrpSpPr>
        <p:grpSpPr>
          <a:xfrm>
            <a:off x="669925" y="390698"/>
            <a:ext cx="2581276" cy="739601"/>
            <a:chOff x="680321" y="462816"/>
            <a:chExt cx="2329579" cy="667483"/>
          </a:xfrm>
        </p:grpSpPr>
        <p:sp>
          <p:nvSpPr>
            <p:cNvPr id="48" name="íśļïḓè">
              <a:extLst>
                <a:ext uri="{FF2B5EF4-FFF2-40B4-BE49-F238E27FC236}">
                  <a16:creationId xmlns:a16="http://schemas.microsoft.com/office/drawing/2014/main" id="{00BFAB6C-98A7-4932-B121-F6128B42EBC5}"/>
                </a:ext>
              </a:extLst>
            </p:cNvPr>
            <p:cNvSpPr/>
            <p:nvPr/>
          </p:nvSpPr>
          <p:spPr bwMode="auto">
            <a:xfrm>
              <a:off x="1402878" y="901196"/>
              <a:ext cx="1522215" cy="101334"/>
            </a:xfrm>
            <a:custGeom>
              <a:avLst/>
              <a:gdLst>
                <a:gd name="T0" fmla="*/ 11 w 410"/>
                <a:gd name="T1" fmla="*/ 14 h 27"/>
                <a:gd name="T2" fmla="*/ 11 w 410"/>
                <a:gd name="T3" fmla="*/ 1 h 27"/>
                <a:gd name="T4" fmla="*/ 8 w 410"/>
                <a:gd name="T5" fmla="*/ 10 h 27"/>
                <a:gd name="T6" fmla="*/ 24 w 410"/>
                <a:gd name="T7" fmla="*/ 22 h 27"/>
                <a:gd name="T8" fmla="*/ 21 w 410"/>
                <a:gd name="T9" fmla="*/ 9 h 27"/>
                <a:gd name="T10" fmla="*/ 40 w 410"/>
                <a:gd name="T11" fmla="*/ 22 h 27"/>
                <a:gd name="T12" fmla="*/ 39 w 410"/>
                <a:gd name="T13" fmla="*/ 19 h 27"/>
                <a:gd name="T14" fmla="*/ 53 w 410"/>
                <a:gd name="T15" fmla="*/ 8 h 27"/>
                <a:gd name="T16" fmla="*/ 55 w 410"/>
                <a:gd name="T17" fmla="*/ 15 h 27"/>
                <a:gd name="T18" fmla="*/ 57 w 410"/>
                <a:gd name="T19" fmla="*/ 22 h 27"/>
                <a:gd name="T20" fmla="*/ 66 w 410"/>
                <a:gd name="T21" fmla="*/ 21 h 27"/>
                <a:gd name="T22" fmla="*/ 99 w 410"/>
                <a:gd name="T23" fmla="*/ 6 h 27"/>
                <a:gd name="T24" fmla="*/ 90 w 410"/>
                <a:gd name="T25" fmla="*/ 6 h 27"/>
                <a:gd name="T26" fmla="*/ 114 w 410"/>
                <a:gd name="T27" fmla="*/ 7 h 27"/>
                <a:gd name="T28" fmla="*/ 115 w 410"/>
                <a:gd name="T29" fmla="*/ 18 h 27"/>
                <a:gd name="T30" fmla="*/ 111 w 410"/>
                <a:gd name="T31" fmla="*/ 8 h 27"/>
                <a:gd name="T32" fmla="*/ 119 w 410"/>
                <a:gd name="T33" fmla="*/ 17 h 27"/>
                <a:gd name="T34" fmla="*/ 127 w 410"/>
                <a:gd name="T35" fmla="*/ 16 h 27"/>
                <a:gd name="T36" fmla="*/ 129 w 410"/>
                <a:gd name="T37" fmla="*/ 10 h 27"/>
                <a:gd name="T38" fmla="*/ 129 w 410"/>
                <a:gd name="T39" fmla="*/ 14 h 27"/>
                <a:gd name="T40" fmla="*/ 132 w 410"/>
                <a:gd name="T41" fmla="*/ 8 h 27"/>
                <a:gd name="T42" fmla="*/ 136 w 410"/>
                <a:gd name="T43" fmla="*/ 17 h 27"/>
                <a:gd name="T44" fmla="*/ 160 w 410"/>
                <a:gd name="T45" fmla="*/ 16 h 27"/>
                <a:gd name="T46" fmla="*/ 156 w 410"/>
                <a:gd name="T47" fmla="*/ 18 h 27"/>
                <a:gd name="T48" fmla="*/ 165 w 410"/>
                <a:gd name="T49" fmla="*/ 6 h 27"/>
                <a:gd name="T50" fmla="*/ 179 w 410"/>
                <a:gd name="T51" fmla="*/ 13 h 27"/>
                <a:gd name="T52" fmla="*/ 180 w 410"/>
                <a:gd name="T53" fmla="*/ 21 h 27"/>
                <a:gd name="T54" fmla="*/ 182 w 410"/>
                <a:gd name="T55" fmla="*/ 11 h 27"/>
                <a:gd name="T56" fmla="*/ 175 w 410"/>
                <a:gd name="T57" fmla="*/ 6 h 27"/>
                <a:gd name="T58" fmla="*/ 200 w 410"/>
                <a:gd name="T59" fmla="*/ 20 h 27"/>
                <a:gd name="T60" fmla="*/ 195 w 410"/>
                <a:gd name="T61" fmla="*/ 8 h 27"/>
                <a:gd name="T62" fmla="*/ 207 w 410"/>
                <a:gd name="T63" fmla="*/ 8 h 27"/>
                <a:gd name="T64" fmla="*/ 209 w 410"/>
                <a:gd name="T65" fmla="*/ 15 h 27"/>
                <a:gd name="T66" fmla="*/ 211 w 410"/>
                <a:gd name="T67" fmla="*/ 22 h 27"/>
                <a:gd name="T68" fmla="*/ 227 w 410"/>
                <a:gd name="T69" fmla="*/ 14 h 27"/>
                <a:gd name="T70" fmla="*/ 244 w 410"/>
                <a:gd name="T71" fmla="*/ 21 h 27"/>
                <a:gd name="T72" fmla="*/ 234 w 410"/>
                <a:gd name="T73" fmla="*/ 6 h 27"/>
                <a:gd name="T74" fmla="*/ 259 w 410"/>
                <a:gd name="T75" fmla="*/ 8 h 27"/>
                <a:gd name="T76" fmla="*/ 254 w 410"/>
                <a:gd name="T77" fmla="*/ 24 h 27"/>
                <a:gd name="T78" fmla="*/ 252 w 410"/>
                <a:gd name="T79" fmla="*/ 19 h 27"/>
                <a:gd name="T80" fmla="*/ 263 w 410"/>
                <a:gd name="T81" fmla="*/ 19 h 27"/>
                <a:gd name="T82" fmla="*/ 276 w 410"/>
                <a:gd name="T83" fmla="*/ 17 h 27"/>
                <a:gd name="T84" fmla="*/ 287 w 410"/>
                <a:gd name="T85" fmla="*/ 18 h 27"/>
                <a:gd name="T86" fmla="*/ 308 w 410"/>
                <a:gd name="T87" fmla="*/ 21 h 27"/>
                <a:gd name="T88" fmla="*/ 296 w 410"/>
                <a:gd name="T89" fmla="*/ 21 h 27"/>
                <a:gd name="T90" fmla="*/ 313 w 410"/>
                <a:gd name="T91" fmla="*/ 21 h 27"/>
                <a:gd name="T92" fmla="*/ 327 w 410"/>
                <a:gd name="T93" fmla="*/ 21 h 27"/>
                <a:gd name="T94" fmla="*/ 337 w 410"/>
                <a:gd name="T95" fmla="*/ 8 h 27"/>
                <a:gd name="T96" fmla="*/ 345 w 410"/>
                <a:gd name="T97" fmla="*/ 19 h 27"/>
                <a:gd name="T98" fmla="*/ 346 w 410"/>
                <a:gd name="T99" fmla="*/ 12 h 27"/>
                <a:gd name="T100" fmla="*/ 361 w 410"/>
                <a:gd name="T101" fmla="*/ 9 h 27"/>
                <a:gd name="T102" fmla="*/ 355 w 410"/>
                <a:gd name="T103" fmla="*/ 8 h 27"/>
                <a:gd name="T104" fmla="*/ 364 w 410"/>
                <a:gd name="T105" fmla="*/ 17 h 27"/>
                <a:gd name="T106" fmla="*/ 370 w 410"/>
                <a:gd name="T107" fmla="*/ 15 h 27"/>
                <a:gd name="T108" fmla="*/ 374 w 410"/>
                <a:gd name="T109" fmla="*/ 10 h 27"/>
                <a:gd name="T110" fmla="*/ 375 w 410"/>
                <a:gd name="T111" fmla="*/ 17 h 27"/>
                <a:gd name="T112" fmla="*/ 381 w 410"/>
                <a:gd name="T113" fmla="*/ 3 h 27"/>
                <a:gd name="T114" fmla="*/ 385 w 410"/>
                <a:gd name="T115" fmla="*/ 6 h 27"/>
                <a:gd name="T116" fmla="*/ 390 w 410"/>
                <a:gd name="T117" fmla="*/ 18 h 27"/>
                <a:gd name="T118" fmla="*/ 401 w 410"/>
                <a:gd name="T1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0" h="27">
                  <a:moveTo>
                    <a:pt x="7" y="22"/>
                  </a:moveTo>
                  <a:cubicBezTo>
                    <a:pt x="6" y="22"/>
                    <a:pt x="4" y="21"/>
                    <a:pt x="3" y="21"/>
                  </a:cubicBezTo>
                  <a:cubicBezTo>
                    <a:pt x="2" y="21"/>
                    <a:pt x="1" y="20"/>
                    <a:pt x="0" y="2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2" y="18"/>
                    <a:pt x="4" y="19"/>
                  </a:cubicBezTo>
                  <a:cubicBezTo>
                    <a:pt x="5" y="19"/>
                    <a:pt x="6" y="19"/>
                    <a:pt x="7" y="19"/>
                  </a:cubicBezTo>
                  <a:cubicBezTo>
                    <a:pt x="8" y="19"/>
                    <a:pt x="9" y="19"/>
                    <a:pt x="10" y="18"/>
                  </a:cubicBezTo>
                  <a:cubicBezTo>
                    <a:pt x="11" y="18"/>
                    <a:pt x="11" y="17"/>
                    <a:pt x="11" y="16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0" y="13"/>
                    <a:pt x="10" y="13"/>
                    <a:pt x="9" y="13"/>
                  </a:cubicBezTo>
                  <a:cubicBezTo>
                    <a:pt x="8" y="13"/>
                    <a:pt x="8" y="12"/>
                    <a:pt x="7" y="12"/>
                  </a:cubicBezTo>
                  <a:cubicBezTo>
                    <a:pt x="7" y="12"/>
                    <a:pt x="6" y="12"/>
                    <a:pt x="5" y="12"/>
                  </a:cubicBezTo>
                  <a:cubicBezTo>
                    <a:pt x="5" y="12"/>
                    <a:pt x="4" y="11"/>
                    <a:pt x="3" y="11"/>
                  </a:cubicBezTo>
                  <a:cubicBezTo>
                    <a:pt x="3" y="11"/>
                    <a:pt x="2" y="11"/>
                    <a:pt x="2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3"/>
                    <a:pt x="2" y="2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1"/>
                    <a:pt x="10" y="1"/>
                    <a:pt x="11" y="1"/>
                  </a:cubicBezTo>
                  <a:cubicBezTo>
                    <a:pt x="12" y="1"/>
                    <a:pt x="13" y="2"/>
                    <a:pt x="13" y="2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2" y="4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6" y="3"/>
                    <a:pt x="5" y="3"/>
                    <a:pt x="5" y="4"/>
                  </a:cubicBezTo>
                  <a:cubicBezTo>
                    <a:pt x="4" y="4"/>
                    <a:pt x="3" y="5"/>
                    <a:pt x="3" y="6"/>
                  </a:cubicBezTo>
                  <a:cubicBezTo>
                    <a:pt x="3" y="7"/>
                    <a:pt x="4" y="8"/>
                    <a:pt x="4" y="8"/>
                  </a:cubicBezTo>
                  <a:cubicBezTo>
                    <a:pt x="4" y="9"/>
                    <a:pt x="5" y="9"/>
                    <a:pt x="6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4" y="13"/>
                    <a:pt x="14" y="14"/>
                    <a:pt x="14" y="15"/>
                  </a:cubicBezTo>
                  <a:cubicBezTo>
                    <a:pt x="14" y="16"/>
                    <a:pt x="14" y="17"/>
                    <a:pt x="14" y="18"/>
                  </a:cubicBezTo>
                  <a:cubicBezTo>
                    <a:pt x="13" y="19"/>
                    <a:pt x="13" y="19"/>
                    <a:pt x="12" y="20"/>
                  </a:cubicBezTo>
                  <a:cubicBezTo>
                    <a:pt x="12" y="20"/>
                    <a:pt x="11" y="21"/>
                    <a:pt x="10" y="21"/>
                  </a:cubicBezTo>
                  <a:cubicBezTo>
                    <a:pt x="9" y="21"/>
                    <a:pt x="8" y="22"/>
                    <a:pt x="7" y="22"/>
                  </a:cubicBezTo>
                  <a:close/>
                  <a:moveTo>
                    <a:pt x="31" y="14"/>
                  </a:moveTo>
                  <a:cubicBezTo>
                    <a:pt x="31" y="16"/>
                    <a:pt x="30" y="18"/>
                    <a:pt x="29" y="20"/>
                  </a:cubicBezTo>
                  <a:cubicBezTo>
                    <a:pt x="28" y="21"/>
                    <a:pt x="26" y="22"/>
                    <a:pt x="24" y="22"/>
                  </a:cubicBezTo>
                  <a:cubicBezTo>
                    <a:pt x="22" y="22"/>
                    <a:pt x="20" y="21"/>
                    <a:pt x="19" y="19"/>
                  </a:cubicBezTo>
                  <a:cubicBezTo>
                    <a:pt x="18" y="18"/>
                    <a:pt x="17" y="16"/>
                    <a:pt x="17" y="14"/>
                  </a:cubicBezTo>
                  <a:cubicBezTo>
                    <a:pt x="17" y="11"/>
                    <a:pt x="18" y="9"/>
                    <a:pt x="19" y="8"/>
                  </a:cubicBezTo>
                  <a:cubicBezTo>
                    <a:pt x="21" y="6"/>
                    <a:pt x="22" y="6"/>
                    <a:pt x="24" y="6"/>
                  </a:cubicBezTo>
                  <a:cubicBezTo>
                    <a:pt x="26" y="6"/>
                    <a:pt x="28" y="6"/>
                    <a:pt x="29" y="8"/>
                  </a:cubicBezTo>
                  <a:cubicBezTo>
                    <a:pt x="30" y="9"/>
                    <a:pt x="31" y="11"/>
                    <a:pt x="31" y="14"/>
                  </a:cubicBezTo>
                  <a:close/>
                  <a:moveTo>
                    <a:pt x="28" y="14"/>
                  </a:moveTo>
                  <a:cubicBezTo>
                    <a:pt x="28" y="12"/>
                    <a:pt x="28" y="10"/>
                    <a:pt x="27" y="9"/>
                  </a:cubicBezTo>
                  <a:cubicBezTo>
                    <a:pt x="27" y="8"/>
                    <a:pt x="26" y="8"/>
                    <a:pt x="24" y="8"/>
                  </a:cubicBezTo>
                  <a:cubicBezTo>
                    <a:pt x="23" y="8"/>
                    <a:pt x="22" y="8"/>
                    <a:pt x="21" y="9"/>
                  </a:cubicBezTo>
                  <a:cubicBezTo>
                    <a:pt x="20" y="10"/>
                    <a:pt x="20" y="12"/>
                    <a:pt x="20" y="14"/>
                  </a:cubicBezTo>
                  <a:cubicBezTo>
                    <a:pt x="20" y="16"/>
                    <a:pt x="20" y="17"/>
                    <a:pt x="21" y="18"/>
                  </a:cubicBezTo>
                  <a:cubicBezTo>
                    <a:pt x="22" y="19"/>
                    <a:pt x="23" y="19"/>
                    <a:pt x="24" y="19"/>
                  </a:cubicBezTo>
                  <a:cubicBezTo>
                    <a:pt x="26" y="19"/>
                    <a:pt x="27" y="19"/>
                    <a:pt x="27" y="18"/>
                  </a:cubicBezTo>
                  <a:cubicBezTo>
                    <a:pt x="28" y="17"/>
                    <a:pt x="28" y="16"/>
                    <a:pt x="28" y="14"/>
                  </a:cubicBezTo>
                  <a:close/>
                  <a:moveTo>
                    <a:pt x="47" y="21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4" y="20"/>
                    <a:pt x="43" y="21"/>
                    <a:pt x="42" y="21"/>
                  </a:cubicBezTo>
                  <a:cubicBezTo>
                    <a:pt x="42" y="21"/>
                    <a:pt x="41" y="22"/>
                    <a:pt x="40" y="22"/>
                  </a:cubicBezTo>
                  <a:cubicBezTo>
                    <a:pt x="39" y="22"/>
                    <a:pt x="39" y="22"/>
                    <a:pt x="38" y="21"/>
                  </a:cubicBezTo>
                  <a:cubicBezTo>
                    <a:pt x="38" y="21"/>
                    <a:pt x="37" y="21"/>
                    <a:pt x="37" y="20"/>
                  </a:cubicBezTo>
                  <a:cubicBezTo>
                    <a:pt x="36" y="20"/>
                    <a:pt x="36" y="19"/>
                    <a:pt x="36" y="19"/>
                  </a:cubicBezTo>
                  <a:cubicBezTo>
                    <a:pt x="35" y="18"/>
                    <a:pt x="35" y="17"/>
                    <a:pt x="35" y="1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6"/>
                    <a:pt x="38" y="17"/>
                  </a:cubicBezTo>
                  <a:cubicBezTo>
                    <a:pt x="38" y="17"/>
                    <a:pt x="38" y="18"/>
                    <a:pt x="38" y="18"/>
                  </a:cubicBezTo>
                  <a:cubicBezTo>
                    <a:pt x="38" y="18"/>
                    <a:pt x="39" y="19"/>
                    <a:pt x="39" y="19"/>
                  </a:cubicBezTo>
                  <a:cubicBezTo>
                    <a:pt x="39" y="19"/>
                    <a:pt x="40" y="19"/>
                    <a:pt x="41" y="19"/>
                  </a:cubicBezTo>
                  <a:cubicBezTo>
                    <a:pt x="41" y="19"/>
                    <a:pt x="42" y="19"/>
                    <a:pt x="43" y="19"/>
                  </a:cubicBezTo>
                  <a:cubicBezTo>
                    <a:pt x="43" y="18"/>
                    <a:pt x="44" y="18"/>
                    <a:pt x="45" y="1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21"/>
                    <a:pt x="47" y="21"/>
                    <a:pt x="47" y="21"/>
                  </a:cubicBezTo>
                  <a:close/>
                  <a:moveTo>
                    <a:pt x="57" y="22"/>
                  </a:moveTo>
                  <a:cubicBezTo>
                    <a:pt x="56" y="22"/>
                    <a:pt x="55" y="21"/>
                    <a:pt x="54" y="20"/>
                  </a:cubicBezTo>
                  <a:cubicBezTo>
                    <a:pt x="53" y="20"/>
                    <a:pt x="53" y="18"/>
                    <a:pt x="53" y="17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6"/>
                    <a:pt x="55" y="17"/>
                    <a:pt x="55" y="17"/>
                  </a:cubicBezTo>
                  <a:cubicBezTo>
                    <a:pt x="55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8" y="19"/>
                    <a:pt x="59" y="19"/>
                    <a:pt x="59" y="19"/>
                  </a:cubicBezTo>
                  <a:cubicBezTo>
                    <a:pt x="59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1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lose/>
                  <a:moveTo>
                    <a:pt x="76" y="21"/>
                  </a:moveTo>
                  <a:cubicBezTo>
                    <a:pt x="73" y="21"/>
                    <a:pt x="73" y="21"/>
                    <a:pt x="73" y="21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1"/>
                    <a:pt x="73" y="11"/>
                  </a:cubicBezTo>
                  <a:cubicBezTo>
                    <a:pt x="73" y="10"/>
                    <a:pt x="73" y="10"/>
                    <a:pt x="73" y="9"/>
                  </a:cubicBezTo>
                  <a:cubicBezTo>
                    <a:pt x="72" y="9"/>
                    <a:pt x="72" y="9"/>
                    <a:pt x="72" y="8"/>
                  </a:cubicBezTo>
                  <a:cubicBezTo>
                    <a:pt x="71" y="8"/>
                    <a:pt x="71" y="8"/>
                    <a:pt x="70" y="8"/>
                  </a:cubicBezTo>
                  <a:cubicBezTo>
                    <a:pt x="70" y="8"/>
                    <a:pt x="69" y="8"/>
                    <a:pt x="68" y="9"/>
                  </a:cubicBezTo>
                  <a:cubicBezTo>
                    <a:pt x="68" y="9"/>
                    <a:pt x="67" y="9"/>
                    <a:pt x="66" y="10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7" y="7"/>
                    <a:pt x="68" y="7"/>
                    <a:pt x="68" y="6"/>
                  </a:cubicBezTo>
                  <a:cubicBezTo>
                    <a:pt x="69" y="6"/>
                    <a:pt x="70" y="6"/>
                    <a:pt x="71" y="6"/>
                  </a:cubicBezTo>
                  <a:cubicBezTo>
                    <a:pt x="72" y="6"/>
                    <a:pt x="73" y="6"/>
                    <a:pt x="74" y="7"/>
                  </a:cubicBezTo>
                  <a:cubicBezTo>
                    <a:pt x="75" y="8"/>
                    <a:pt x="76" y="10"/>
                    <a:pt x="76" y="1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99" y="6"/>
                  </a:moveTo>
                  <a:cubicBezTo>
                    <a:pt x="95" y="21"/>
                    <a:pt x="95" y="21"/>
                    <a:pt x="95" y="21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9" y="6"/>
                    <a:pt x="99" y="6"/>
                    <a:pt x="99" y="6"/>
                  </a:cubicBezTo>
                  <a:close/>
                  <a:moveTo>
                    <a:pt x="110" y="22"/>
                  </a:moveTo>
                  <a:cubicBezTo>
                    <a:pt x="107" y="22"/>
                    <a:pt x="105" y="21"/>
                    <a:pt x="104" y="20"/>
                  </a:cubicBezTo>
                  <a:cubicBezTo>
                    <a:pt x="103" y="18"/>
                    <a:pt x="102" y="16"/>
                    <a:pt x="102" y="14"/>
                  </a:cubicBezTo>
                  <a:cubicBezTo>
                    <a:pt x="102" y="11"/>
                    <a:pt x="103" y="9"/>
                    <a:pt x="104" y="8"/>
                  </a:cubicBezTo>
                  <a:cubicBezTo>
                    <a:pt x="105" y="6"/>
                    <a:pt x="107" y="6"/>
                    <a:pt x="109" y="6"/>
                  </a:cubicBezTo>
                  <a:cubicBezTo>
                    <a:pt x="110" y="6"/>
                    <a:pt x="111" y="6"/>
                    <a:pt x="112" y="6"/>
                  </a:cubicBezTo>
                  <a:cubicBezTo>
                    <a:pt x="112" y="6"/>
                    <a:pt x="113" y="7"/>
                    <a:pt x="114" y="7"/>
                  </a:cubicBezTo>
                  <a:cubicBezTo>
                    <a:pt x="114" y="8"/>
                    <a:pt x="115" y="9"/>
                    <a:pt x="115" y="9"/>
                  </a:cubicBezTo>
                  <a:cubicBezTo>
                    <a:pt x="115" y="10"/>
                    <a:pt x="115" y="11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6"/>
                    <a:pt x="105" y="17"/>
                    <a:pt x="106" y="18"/>
                  </a:cubicBezTo>
                  <a:cubicBezTo>
                    <a:pt x="107" y="19"/>
                    <a:pt x="108" y="19"/>
                    <a:pt x="110" y="19"/>
                  </a:cubicBezTo>
                  <a:cubicBezTo>
                    <a:pt x="110" y="19"/>
                    <a:pt x="111" y="19"/>
                    <a:pt x="111" y="19"/>
                  </a:cubicBezTo>
                  <a:cubicBezTo>
                    <a:pt x="112" y="19"/>
                    <a:pt x="112" y="19"/>
                    <a:pt x="113" y="19"/>
                  </a:cubicBezTo>
                  <a:cubicBezTo>
                    <a:pt x="113" y="18"/>
                    <a:pt x="114" y="18"/>
                    <a:pt x="114" y="18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0"/>
                    <a:pt x="114" y="21"/>
                    <a:pt x="114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1"/>
                    <a:pt x="112" y="21"/>
                    <a:pt x="111" y="21"/>
                  </a:cubicBezTo>
                  <a:cubicBezTo>
                    <a:pt x="111" y="22"/>
                    <a:pt x="110" y="22"/>
                    <a:pt x="110" y="22"/>
                  </a:cubicBezTo>
                  <a:close/>
                  <a:moveTo>
                    <a:pt x="113" y="12"/>
                  </a:moveTo>
                  <a:cubicBezTo>
                    <a:pt x="113" y="11"/>
                    <a:pt x="113" y="11"/>
                    <a:pt x="113" y="10"/>
                  </a:cubicBezTo>
                  <a:cubicBezTo>
                    <a:pt x="112" y="10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0" y="8"/>
                    <a:pt x="110" y="8"/>
                    <a:pt x="109" y="8"/>
                  </a:cubicBezTo>
                  <a:cubicBezTo>
                    <a:pt x="108" y="8"/>
                    <a:pt x="108" y="8"/>
                    <a:pt x="107" y="8"/>
                  </a:cubicBezTo>
                  <a:cubicBezTo>
                    <a:pt x="107" y="8"/>
                    <a:pt x="106" y="9"/>
                    <a:pt x="106" y="9"/>
                  </a:cubicBezTo>
                  <a:cubicBezTo>
                    <a:pt x="106" y="9"/>
                    <a:pt x="105" y="10"/>
                    <a:pt x="105" y="10"/>
                  </a:cubicBezTo>
                  <a:cubicBezTo>
                    <a:pt x="105" y="11"/>
                    <a:pt x="105" y="11"/>
                    <a:pt x="105" y="12"/>
                  </a:cubicBezTo>
                  <a:cubicBezTo>
                    <a:pt x="113" y="12"/>
                    <a:pt x="113" y="12"/>
                    <a:pt x="113" y="12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1"/>
                    <a:pt x="121" y="21"/>
                  </a:cubicBezTo>
                  <a:cubicBezTo>
                    <a:pt x="120" y="21"/>
                    <a:pt x="119" y="21"/>
                    <a:pt x="119" y="20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8"/>
                    <a:pt x="119" y="18"/>
                    <a:pt x="120" y="18"/>
                  </a:cubicBezTo>
                  <a:cubicBezTo>
                    <a:pt x="120" y="18"/>
                    <a:pt x="120" y="18"/>
                    <a:pt x="121" y="19"/>
                  </a:cubicBezTo>
                  <a:cubicBezTo>
                    <a:pt x="121" y="19"/>
                    <a:pt x="122" y="19"/>
                    <a:pt x="122" y="19"/>
                  </a:cubicBezTo>
                  <a:cubicBezTo>
                    <a:pt x="123" y="19"/>
                    <a:pt x="123" y="19"/>
                    <a:pt x="124" y="19"/>
                  </a:cubicBezTo>
                  <a:cubicBezTo>
                    <a:pt x="124" y="19"/>
                    <a:pt x="125" y="19"/>
                    <a:pt x="125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6" y="19"/>
                    <a:pt x="127" y="18"/>
                    <a:pt x="127" y="18"/>
                  </a:cubicBezTo>
                  <a:cubicBezTo>
                    <a:pt x="127" y="18"/>
                    <a:pt x="127" y="18"/>
                    <a:pt x="127" y="17"/>
                  </a:cubicBezTo>
                  <a:cubicBezTo>
                    <a:pt x="127" y="17"/>
                    <a:pt x="127" y="16"/>
                    <a:pt x="127" y="16"/>
                  </a:cubicBezTo>
                  <a:cubicBezTo>
                    <a:pt x="126" y="16"/>
                    <a:pt x="126" y="15"/>
                    <a:pt x="125" y="15"/>
                  </a:cubicBezTo>
                  <a:cubicBezTo>
                    <a:pt x="124" y="15"/>
                    <a:pt x="124" y="15"/>
                    <a:pt x="123" y="15"/>
                  </a:cubicBezTo>
                  <a:cubicBezTo>
                    <a:pt x="123" y="15"/>
                    <a:pt x="122" y="15"/>
                    <a:pt x="122" y="14"/>
                  </a:cubicBezTo>
                  <a:cubicBezTo>
                    <a:pt x="121" y="14"/>
                    <a:pt x="120" y="14"/>
                    <a:pt x="119" y="13"/>
                  </a:cubicBezTo>
                  <a:cubicBezTo>
                    <a:pt x="119" y="12"/>
                    <a:pt x="119" y="11"/>
                    <a:pt x="119" y="10"/>
                  </a:cubicBezTo>
                  <a:cubicBezTo>
                    <a:pt x="119" y="9"/>
                    <a:pt x="119" y="8"/>
                    <a:pt x="120" y="7"/>
                  </a:cubicBezTo>
                  <a:cubicBezTo>
                    <a:pt x="121" y="6"/>
                    <a:pt x="123" y="6"/>
                    <a:pt x="124" y="6"/>
                  </a:cubicBezTo>
                  <a:cubicBezTo>
                    <a:pt x="125" y="6"/>
                    <a:pt x="126" y="6"/>
                    <a:pt x="127" y="6"/>
                  </a:cubicBezTo>
                  <a:cubicBezTo>
                    <a:pt x="128" y="6"/>
                    <a:pt x="128" y="6"/>
                    <a:pt x="129" y="7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8" y="9"/>
                    <a:pt x="128" y="9"/>
                    <a:pt x="127" y="8"/>
                  </a:cubicBezTo>
                  <a:cubicBezTo>
                    <a:pt x="126" y="8"/>
                    <a:pt x="125" y="8"/>
                    <a:pt x="124" y="8"/>
                  </a:cubicBezTo>
                  <a:cubicBezTo>
                    <a:pt x="123" y="8"/>
                    <a:pt x="123" y="8"/>
                    <a:pt x="122" y="8"/>
                  </a:cubicBezTo>
                  <a:cubicBezTo>
                    <a:pt x="122" y="9"/>
                    <a:pt x="121" y="9"/>
                    <a:pt x="121" y="10"/>
                  </a:cubicBezTo>
                  <a:cubicBezTo>
                    <a:pt x="121" y="11"/>
                    <a:pt x="121" y="11"/>
                    <a:pt x="122" y="11"/>
                  </a:cubicBezTo>
                  <a:cubicBezTo>
                    <a:pt x="122" y="12"/>
                    <a:pt x="123" y="12"/>
                    <a:pt x="123" y="12"/>
                  </a:cubicBezTo>
                  <a:cubicBezTo>
                    <a:pt x="124" y="12"/>
                    <a:pt x="124" y="12"/>
                    <a:pt x="125" y="12"/>
                  </a:cubicBezTo>
                  <a:cubicBezTo>
                    <a:pt x="125" y="13"/>
                    <a:pt x="126" y="13"/>
                    <a:pt x="126" y="13"/>
                  </a:cubicBezTo>
                  <a:cubicBezTo>
                    <a:pt x="127" y="13"/>
                    <a:pt x="128" y="14"/>
                    <a:pt x="129" y="14"/>
                  </a:cubicBezTo>
                  <a:cubicBezTo>
                    <a:pt x="129" y="15"/>
                    <a:pt x="130" y="16"/>
                    <a:pt x="130" y="17"/>
                  </a:cubicBezTo>
                  <a:cubicBezTo>
                    <a:pt x="130" y="17"/>
                    <a:pt x="129" y="18"/>
                    <a:pt x="129" y="19"/>
                  </a:cubicBezTo>
                  <a:cubicBezTo>
                    <a:pt x="129" y="19"/>
                    <a:pt x="129" y="20"/>
                    <a:pt x="128" y="20"/>
                  </a:cubicBezTo>
                  <a:cubicBezTo>
                    <a:pt x="128" y="21"/>
                    <a:pt x="127" y="21"/>
                    <a:pt x="126" y="21"/>
                  </a:cubicBezTo>
                  <a:cubicBezTo>
                    <a:pt x="126" y="21"/>
                    <a:pt x="125" y="22"/>
                    <a:pt x="124" y="22"/>
                  </a:cubicBezTo>
                  <a:close/>
                  <a:moveTo>
                    <a:pt x="138" y="22"/>
                  </a:moveTo>
                  <a:cubicBezTo>
                    <a:pt x="137" y="22"/>
                    <a:pt x="136" y="21"/>
                    <a:pt x="135" y="20"/>
                  </a:cubicBezTo>
                  <a:cubicBezTo>
                    <a:pt x="134" y="20"/>
                    <a:pt x="134" y="18"/>
                    <a:pt x="134" y="1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2"/>
                    <a:pt x="134" y="2"/>
                    <a:pt x="134" y="2"/>
                  </a:cubicBezTo>
                  <a:cubicBezTo>
                    <a:pt x="136" y="2"/>
                    <a:pt x="136" y="2"/>
                    <a:pt x="136" y="2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6" y="15"/>
                    <a:pt x="136" y="15"/>
                    <a:pt x="136" y="15"/>
                  </a:cubicBezTo>
                  <a:cubicBezTo>
                    <a:pt x="136" y="16"/>
                    <a:pt x="136" y="17"/>
                    <a:pt x="136" y="17"/>
                  </a:cubicBezTo>
                  <a:cubicBezTo>
                    <a:pt x="137" y="18"/>
                    <a:pt x="137" y="18"/>
                    <a:pt x="137" y="18"/>
                  </a:cubicBezTo>
                  <a:cubicBezTo>
                    <a:pt x="137" y="19"/>
                    <a:pt x="137" y="19"/>
                    <a:pt x="138" y="19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9"/>
                    <a:pt x="140" y="19"/>
                    <a:pt x="140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0" y="21"/>
                    <a:pt x="140" y="21"/>
                  </a:cubicBezTo>
                  <a:cubicBezTo>
                    <a:pt x="139" y="21"/>
                    <a:pt x="139" y="22"/>
                    <a:pt x="138" y="22"/>
                  </a:cubicBezTo>
                  <a:close/>
                  <a:moveTo>
                    <a:pt x="160" y="16"/>
                  </a:moveTo>
                  <a:cubicBezTo>
                    <a:pt x="160" y="18"/>
                    <a:pt x="159" y="19"/>
                    <a:pt x="158" y="20"/>
                  </a:cubicBezTo>
                  <a:cubicBezTo>
                    <a:pt x="157" y="21"/>
                    <a:pt x="155" y="22"/>
                    <a:pt x="154" y="22"/>
                  </a:cubicBezTo>
                  <a:cubicBezTo>
                    <a:pt x="153" y="22"/>
                    <a:pt x="153" y="21"/>
                    <a:pt x="152" y="21"/>
                  </a:cubicBezTo>
                  <a:cubicBezTo>
                    <a:pt x="151" y="21"/>
                    <a:pt x="151" y="21"/>
                    <a:pt x="150" y="21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1" y="19"/>
                    <a:pt x="151" y="19"/>
                    <a:pt x="152" y="19"/>
                  </a:cubicBezTo>
                  <a:cubicBezTo>
                    <a:pt x="152" y="19"/>
                    <a:pt x="153" y="19"/>
                    <a:pt x="153" y="19"/>
                  </a:cubicBezTo>
                  <a:cubicBezTo>
                    <a:pt x="154" y="19"/>
                    <a:pt x="155" y="19"/>
                    <a:pt x="155" y="19"/>
                  </a:cubicBezTo>
                  <a:cubicBezTo>
                    <a:pt x="156" y="19"/>
                    <a:pt x="156" y="18"/>
                    <a:pt x="156" y="18"/>
                  </a:cubicBezTo>
                  <a:cubicBezTo>
                    <a:pt x="157" y="18"/>
                    <a:pt x="157" y="17"/>
                    <a:pt x="157" y="17"/>
                  </a:cubicBezTo>
                  <a:cubicBezTo>
                    <a:pt x="157" y="16"/>
                    <a:pt x="157" y="16"/>
                    <a:pt x="157" y="15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6"/>
                    <a:pt x="160" y="16"/>
                    <a:pt x="160" y="16"/>
                  </a:cubicBezTo>
                  <a:close/>
                  <a:moveTo>
                    <a:pt x="168" y="21"/>
                  </a:moveTo>
                  <a:cubicBezTo>
                    <a:pt x="165" y="21"/>
                    <a:pt x="165" y="21"/>
                    <a:pt x="165" y="21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8" y="21"/>
                    <a:pt x="168" y="21"/>
                    <a:pt x="168" y="21"/>
                  </a:cubicBezTo>
                  <a:close/>
                  <a:moveTo>
                    <a:pt x="168" y="3"/>
                  </a:moveTo>
                  <a:cubicBezTo>
                    <a:pt x="165" y="3"/>
                    <a:pt x="165" y="3"/>
                    <a:pt x="165" y="3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8" y="1"/>
                    <a:pt x="168" y="1"/>
                    <a:pt x="168" y="1"/>
                  </a:cubicBezTo>
                  <a:cubicBezTo>
                    <a:pt x="168" y="3"/>
                    <a:pt x="168" y="3"/>
                    <a:pt x="168" y="3"/>
                  </a:cubicBezTo>
                  <a:close/>
                  <a:moveTo>
                    <a:pt x="182" y="17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1" y="13"/>
                    <a:pt x="180" y="13"/>
                    <a:pt x="179" y="13"/>
                  </a:cubicBezTo>
                  <a:cubicBezTo>
                    <a:pt x="178" y="14"/>
                    <a:pt x="178" y="14"/>
                    <a:pt x="177" y="14"/>
                  </a:cubicBezTo>
                  <a:cubicBezTo>
                    <a:pt x="176" y="14"/>
                    <a:pt x="176" y="14"/>
                    <a:pt x="175" y="15"/>
                  </a:cubicBezTo>
                  <a:cubicBezTo>
                    <a:pt x="175" y="15"/>
                    <a:pt x="175" y="16"/>
                    <a:pt x="175" y="17"/>
                  </a:cubicBezTo>
                  <a:cubicBezTo>
                    <a:pt x="175" y="18"/>
                    <a:pt x="175" y="18"/>
                    <a:pt x="175" y="19"/>
                  </a:cubicBezTo>
                  <a:cubicBezTo>
                    <a:pt x="176" y="19"/>
                    <a:pt x="177" y="19"/>
                    <a:pt x="178" y="19"/>
                  </a:cubicBezTo>
                  <a:cubicBezTo>
                    <a:pt x="178" y="19"/>
                    <a:pt x="179" y="19"/>
                    <a:pt x="180" y="19"/>
                  </a:cubicBezTo>
                  <a:cubicBezTo>
                    <a:pt x="180" y="18"/>
                    <a:pt x="181" y="18"/>
                    <a:pt x="182" y="17"/>
                  </a:cubicBezTo>
                  <a:close/>
                  <a:moveTo>
                    <a:pt x="182" y="20"/>
                  </a:moveTo>
                  <a:cubicBezTo>
                    <a:pt x="181" y="20"/>
                    <a:pt x="181" y="20"/>
                    <a:pt x="181" y="20"/>
                  </a:cubicBezTo>
                  <a:cubicBezTo>
                    <a:pt x="180" y="21"/>
                    <a:pt x="180" y="21"/>
                    <a:pt x="180" y="21"/>
                  </a:cubicBezTo>
                  <a:cubicBezTo>
                    <a:pt x="179" y="21"/>
                    <a:pt x="179" y="21"/>
                    <a:pt x="178" y="21"/>
                  </a:cubicBezTo>
                  <a:cubicBezTo>
                    <a:pt x="178" y="22"/>
                    <a:pt x="177" y="22"/>
                    <a:pt x="177" y="22"/>
                  </a:cubicBezTo>
                  <a:cubicBezTo>
                    <a:pt x="176" y="22"/>
                    <a:pt x="176" y="22"/>
                    <a:pt x="175" y="21"/>
                  </a:cubicBezTo>
                  <a:cubicBezTo>
                    <a:pt x="174" y="21"/>
                    <a:pt x="174" y="21"/>
                    <a:pt x="173" y="20"/>
                  </a:cubicBezTo>
                  <a:cubicBezTo>
                    <a:pt x="173" y="20"/>
                    <a:pt x="173" y="19"/>
                    <a:pt x="172" y="19"/>
                  </a:cubicBezTo>
                  <a:cubicBezTo>
                    <a:pt x="172" y="18"/>
                    <a:pt x="172" y="17"/>
                    <a:pt x="172" y="17"/>
                  </a:cubicBezTo>
                  <a:cubicBezTo>
                    <a:pt x="172" y="16"/>
                    <a:pt x="172" y="15"/>
                    <a:pt x="173" y="14"/>
                  </a:cubicBezTo>
                  <a:cubicBezTo>
                    <a:pt x="173" y="13"/>
                    <a:pt x="174" y="13"/>
                    <a:pt x="175" y="12"/>
                  </a:cubicBezTo>
                  <a:cubicBezTo>
                    <a:pt x="176" y="12"/>
                    <a:pt x="177" y="12"/>
                    <a:pt x="178" y="12"/>
                  </a:cubicBezTo>
                  <a:cubicBezTo>
                    <a:pt x="179" y="11"/>
                    <a:pt x="180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ubicBezTo>
                    <a:pt x="182" y="10"/>
                    <a:pt x="182" y="10"/>
                    <a:pt x="181" y="9"/>
                  </a:cubicBezTo>
                  <a:cubicBezTo>
                    <a:pt x="181" y="9"/>
                    <a:pt x="181" y="9"/>
                    <a:pt x="181" y="8"/>
                  </a:cubicBezTo>
                  <a:cubicBezTo>
                    <a:pt x="180" y="8"/>
                    <a:pt x="180" y="8"/>
                    <a:pt x="179" y="8"/>
                  </a:cubicBezTo>
                  <a:cubicBezTo>
                    <a:pt x="179" y="8"/>
                    <a:pt x="178" y="8"/>
                    <a:pt x="178" y="8"/>
                  </a:cubicBezTo>
                  <a:cubicBezTo>
                    <a:pt x="177" y="8"/>
                    <a:pt x="177" y="8"/>
                    <a:pt x="176" y="8"/>
                  </a:cubicBezTo>
                  <a:cubicBezTo>
                    <a:pt x="175" y="8"/>
                    <a:pt x="174" y="9"/>
                    <a:pt x="174" y="9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5" y="6"/>
                  </a:cubicBezTo>
                  <a:cubicBezTo>
                    <a:pt x="176" y="6"/>
                    <a:pt x="177" y="6"/>
                    <a:pt x="178" y="6"/>
                  </a:cubicBezTo>
                  <a:cubicBezTo>
                    <a:pt x="179" y="6"/>
                    <a:pt x="180" y="6"/>
                    <a:pt x="181" y="6"/>
                  </a:cubicBezTo>
                  <a:cubicBezTo>
                    <a:pt x="181" y="6"/>
                    <a:pt x="182" y="6"/>
                    <a:pt x="183" y="7"/>
                  </a:cubicBezTo>
                  <a:cubicBezTo>
                    <a:pt x="183" y="7"/>
                    <a:pt x="184" y="8"/>
                    <a:pt x="184" y="8"/>
                  </a:cubicBezTo>
                  <a:cubicBezTo>
                    <a:pt x="184" y="9"/>
                    <a:pt x="184" y="10"/>
                    <a:pt x="184" y="1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2" y="21"/>
                    <a:pt x="182" y="21"/>
                    <a:pt x="182" y="21"/>
                  </a:cubicBezTo>
                  <a:cubicBezTo>
                    <a:pt x="182" y="20"/>
                    <a:pt x="182" y="20"/>
                    <a:pt x="182" y="20"/>
                  </a:cubicBezTo>
                  <a:close/>
                  <a:moveTo>
                    <a:pt x="202" y="14"/>
                  </a:moveTo>
                  <a:cubicBezTo>
                    <a:pt x="202" y="16"/>
                    <a:pt x="201" y="18"/>
                    <a:pt x="200" y="20"/>
                  </a:cubicBezTo>
                  <a:cubicBezTo>
                    <a:pt x="199" y="21"/>
                    <a:pt x="197" y="22"/>
                    <a:pt x="195" y="22"/>
                  </a:cubicBezTo>
                  <a:cubicBezTo>
                    <a:pt x="193" y="22"/>
                    <a:pt x="191" y="21"/>
                    <a:pt x="190" y="19"/>
                  </a:cubicBezTo>
                  <a:cubicBezTo>
                    <a:pt x="189" y="18"/>
                    <a:pt x="188" y="16"/>
                    <a:pt x="188" y="14"/>
                  </a:cubicBezTo>
                  <a:cubicBezTo>
                    <a:pt x="188" y="11"/>
                    <a:pt x="189" y="9"/>
                    <a:pt x="190" y="8"/>
                  </a:cubicBezTo>
                  <a:cubicBezTo>
                    <a:pt x="192" y="6"/>
                    <a:pt x="193" y="6"/>
                    <a:pt x="195" y="6"/>
                  </a:cubicBezTo>
                  <a:cubicBezTo>
                    <a:pt x="197" y="6"/>
                    <a:pt x="199" y="6"/>
                    <a:pt x="200" y="8"/>
                  </a:cubicBezTo>
                  <a:cubicBezTo>
                    <a:pt x="201" y="9"/>
                    <a:pt x="202" y="11"/>
                    <a:pt x="202" y="14"/>
                  </a:cubicBezTo>
                  <a:close/>
                  <a:moveTo>
                    <a:pt x="199" y="14"/>
                  </a:moveTo>
                  <a:cubicBezTo>
                    <a:pt x="199" y="12"/>
                    <a:pt x="199" y="10"/>
                    <a:pt x="198" y="9"/>
                  </a:cubicBezTo>
                  <a:cubicBezTo>
                    <a:pt x="198" y="8"/>
                    <a:pt x="197" y="8"/>
                    <a:pt x="195" y="8"/>
                  </a:cubicBezTo>
                  <a:cubicBezTo>
                    <a:pt x="194" y="8"/>
                    <a:pt x="193" y="8"/>
                    <a:pt x="192" y="9"/>
                  </a:cubicBezTo>
                  <a:cubicBezTo>
                    <a:pt x="191" y="10"/>
                    <a:pt x="191" y="12"/>
                    <a:pt x="191" y="14"/>
                  </a:cubicBezTo>
                  <a:cubicBezTo>
                    <a:pt x="191" y="16"/>
                    <a:pt x="191" y="17"/>
                    <a:pt x="192" y="18"/>
                  </a:cubicBezTo>
                  <a:cubicBezTo>
                    <a:pt x="193" y="19"/>
                    <a:pt x="194" y="19"/>
                    <a:pt x="195" y="19"/>
                  </a:cubicBezTo>
                  <a:cubicBezTo>
                    <a:pt x="197" y="19"/>
                    <a:pt x="198" y="19"/>
                    <a:pt x="198" y="18"/>
                  </a:cubicBezTo>
                  <a:cubicBezTo>
                    <a:pt x="199" y="17"/>
                    <a:pt x="199" y="16"/>
                    <a:pt x="199" y="14"/>
                  </a:cubicBezTo>
                  <a:close/>
                  <a:moveTo>
                    <a:pt x="211" y="22"/>
                  </a:moveTo>
                  <a:cubicBezTo>
                    <a:pt x="210" y="22"/>
                    <a:pt x="208" y="21"/>
                    <a:pt x="208" y="20"/>
                  </a:cubicBezTo>
                  <a:cubicBezTo>
                    <a:pt x="207" y="20"/>
                    <a:pt x="207" y="18"/>
                    <a:pt x="207" y="17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9" y="2"/>
                    <a:pt x="209" y="2"/>
                    <a:pt x="209" y="2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14" y="6"/>
                    <a:pt x="214" y="6"/>
                    <a:pt x="214" y="6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09" y="8"/>
                    <a:pt x="209" y="8"/>
                    <a:pt x="209" y="8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9" y="16"/>
                    <a:pt x="209" y="17"/>
                    <a:pt x="209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10" y="19"/>
                    <a:pt x="210" y="19"/>
                    <a:pt x="210" y="19"/>
                  </a:cubicBezTo>
                  <a:cubicBezTo>
                    <a:pt x="211" y="19"/>
                    <a:pt x="211" y="19"/>
                    <a:pt x="212" y="19"/>
                  </a:cubicBezTo>
                  <a:cubicBezTo>
                    <a:pt x="212" y="19"/>
                    <a:pt x="212" y="19"/>
                    <a:pt x="213" y="19"/>
                  </a:cubicBezTo>
                  <a:cubicBezTo>
                    <a:pt x="213" y="19"/>
                    <a:pt x="213" y="19"/>
                    <a:pt x="214" y="19"/>
                  </a:cubicBezTo>
                  <a:cubicBezTo>
                    <a:pt x="214" y="19"/>
                    <a:pt x="214" y="19"/>
                    <a:pt x="214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1"/>
                    <a:pt x="213" y="21"/>
                    <a:pt x="212" y="21"/>
                  </a:cubicBezTo>
                  <a:cubicBezTo>
                    <a:pt x="212" y="21"/>
                    <a:pt x="211" y="22"/>
                    <a:pt x="211" y="22"/>
                  </a:cubicBezTo>
                  <a:close/>
                  <a:moveTo>
                    <a:pt x="230" y="14"/>
                  </a:moveTo>
                  <a:cubicBezTo>
                    <a:pt x="230" y="16"/>
                    <a:pt x="229" y="18"/>
                    <a:pt x="228" y="20"/>
                  </a:cubicBezTo>
                  <a:cubicBezTo>
                    <a:pt x="227" y="21"/>
                    <a:pt x="225" y="22"/>
                    <a:pt x="223" y="22"/>
                  </a:cubicBezTo>
                  <a:cubicBezTo>
                    <a:pt x="221" y="22"/>
                    <a:pt x="219" y="21"/>
                    <a:pt x="218" y="19"/>
                  </a:cubicBezTo>
                  <a:cubicBezTo>
                    <a:pt x="217" y="18"/>
                    <a:pt x="216" y="16"/>
                    <a:pt x="216" y="14"/>
                  </a:cubicBezTo>
                  <a:cubicBezTo>
                    <a:pt x="216" y="11"/>
                    <a:pt x="217" y="9"/>
                    <a:pt x="218" y="8"/>
                  </a:cubicBezTo>
                  <a:cubicBezTo>
                    <a:pt x="219" y="6"/>
                    <a:pt x="221" y="6"/>
                    <a:pt x="223" y="6"/>
                  </a:cubicBezTo>
                  <a:cubicBezTo>
                    <a:pt x="225" y="6"/>
                    <a:pt x="227" y="6"/>
                    <a:pt x="228" y="8"/>
                  </a:cubicBezTo>
                  <a:cubicBezTo>
                    <a:pt x="229" y="9"/>
                    <a:pt x="230" y="11"/>
                    <a:pt x="230" y="14"/>
                  </a:cubicBezTo>
                  <a:close/>
                  <a:moveTo>
                    <a:pt x="227" y="14"/>
                  </a:moveTo>
                  <a:cubicBezTo>
                    <a:pt x="227" y="12"/>
                    <a:pt x="227" y="10"/>
                    <a:pt x="226" y="9"/>
                  </a:cubicBezTo>
                  <a:cubicBezTo>
                    <a:pt x="225" y="8"/>
                    <a:pt x="224" y="8"/>
                    <a:pt x="223" y="8"/>
                  </a:cubicBezTo>
                  <a:cubicBezTo>
                    <a:pt x="222" y="8"/>
                    <a:pt x="221" y="8"/>
                    <a:pt x="220" y="9"/>
                  </a:cubicBezTo>
                  <a:cubicBezTo>
                    <a:pt x="219" y="10"/>
                    <a:pt x="219" y="12"/>
                    <a:pt x="219" y="14"/>
                  </a:cubicBezTo>
                  <a:cubicBezTo>
                    <a:pt x="219" y="16"/>
                    <a:pt x="219" y="17"/>
                    <a:pt x="220" y="18"/>
                  </a:cubicBezTo>
                  <a:cubicBezTo>
                    <a:pt x="221" y="19"/>
                    <a:pt x="222" y="19"/>
                    <a:pt x="223" y="19"/>
                  </a:cubicBezTo>
                  <a:cubicBezTo>
                    <a:pt x="224" y="19"/>
                    <a:pt x="225" y="19"/>
                    <a:pt x="226" y="18"/>
                  </a:cubicBezTo>
                  <a:cubicBezTo>
                    <a:pt x="227" y="17"/>
                    <a:pt x="227" y="16"/>
                    <a:pt x="227" y="14"/>
                  </a:cubicBezTo>
                  <a:close/>
                  <a:moveTo>
                    <a:pt x="246" y="21"/>
                  </a:moveTo>
                  <a:cubicBezTo>
                    <a:pt x="244" y="21"/>
                    <a:pt x="244" y="21"/>
                    <a:pt x="244" y="21"/>
                  </a:cubicBezTo>
                  <a:cubicBezTo>
                    <a:pt x="244" y="13"/>
                    <a:pt x="244" y="13"/>
                    <a:pt x="244" y="13"/>
                  </a:cubicBezTo>
                  <a:cubicBezTo>
                    <a:pt x="244" y="12"/>
                    <a:pt x="244" y="11"/>
                    <a:pt x="244" y="11"/>
                  </a:cubicBezTo>
                  <a:cubicBezTo>
                    <a:pt x="243" y="10"/>
                    <a:pt x="243" y="10"/>
                    <a:pt x="243" y="9"/>
                  </a:cubicBezTo>
                  <a:cubicBezTo>
                    <a:pt x="243" y="9"/>
                    <a:pt x="243" y="9"/>
                    <a:pt x="242" y="8"/>
                  </a:cubicBezTo>
                  <a:cubicBezTo>
                    <a:pt x="242" y="8"/>
                    <a:pt x="241" y="8"/>
                    <a:pt x="241" y="8"/>
                  </a:cubicBezTo>
                  <a:cubicBezTo>
                    <a:pt x="240" y="8"/>
                    <a:pt x="239" y="8"/>
                    <a:pt x="239" y="9"/>
                  </a:cubicBezTo>
                  <a:cubicBezTo>
                    <a:pt x="238" y="9"/>
                    <a:pt x="237" y="9"/>
                    <a:pt x="237" y="10"/>
                  </a:cubicBezTo>
                  <a:cubicBezTo>
                    <a:pt x="237" y="21"/>
                    <a:pt x="237" y="21"/>
                    <a:pt x="237" y="21"/>
                  </a:cubicBezTo>
                  <a:cubicBezTo>
                    <a:pt x="234" y="21"/>
                    <a:pt x="234" y="21"/>
                    <a:pt x="234" y="21"/>
                  </a:cubicBezTo>
                  <a:cubicBezTo>
                    <a:pt x="234" y="6"/>
                    <a:pt x="234" y="6"/>
                    <a:pt x="234" y="6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8" y="7"/>
                    <a:pt x="238" y="7"/>
                    <a:pt x="239" y="6"/>
                  </a:cubicBezTo>
                  <a:cubicBezTo>
                    <a:pt x="240" y="6"/>
                    <a:pt x="241" y="6"/>
                    <a:pt x="241" y="6"/>
                  </a:cubicBezTo>
                  <a:cubicBezTo>
                    <a:pt x="243" y="6"/>
                    <a:pt x="244" y="6"/>
                    <a:pt x="245" y="7"/>
                  </a:cubicBezTo>
                  <a:cubicBezTo>
                    <a:pt x="246" y="8"/>
                    <a:pt x="246" y="10"/>
                    <a:pt x="246" y="11"/>
                  </a:cubicBezTo>
                  <a:cubicBezTo>
                    <a:pt x="246" y="21"/>
                    <a:pt x="246" y="21"/>
                    <a:pt x="246" y="21"/>
                  </a:cubicBezTo>
                  <a:close/>
                  <a:moveTo>
                    <a:pt x="261" y="17"/>
                  </a:moveTo>
                  <a:cubicBezTo>
                    <a:pt x="261" y="9"/>
                    <a:pt x="261" y="9"/>
                    <a:pt x="261" y="9"/>
                  </a:cubicBezTo>
                  <a:cubicBezTo>
                    <a:pt x="260" y="8"/>
                    <a:pt x="259" y="8"/>
                    <a:pt x="259" y="8"/>
                  </a:cubicBezTo>
                  <a:cubicBezTo>
                    <a:pt x="258" y="8"/>
                    <a:pt x="258" y="8"/>
                    <a:pt x="257" y="8"/>
                  </a:cubicBezTo>
                  <a:cubicBezTo>
                    <a:pt x="256" y="8"/>
                    <a:pt x="255" y="8"/>
                    <a:pt x="254" y="9"/>
                  </a:cubicBezTo>
                  <a:cubicBezTo>
                    <a:pt x="253" y="10"/>
                    <a:pt x="253" y="12"/>
                    <a:pt x="253" y="13"/>
                  </a:cubicBezTo>
                  <a:cubicBezTo>
                    <a:pt x="253" y="15"/>
                    <a:pt x="253" y="16"/>
                    <a:pt x="254" y="17"/>
                  </a:cubicBezTo>
                  <a:cubicBezTo>
                    <a:pt x="255" y="18"/>
                    <a:pt x="255" y="19"/>
                    <a:pt x="257" y="19"/>
                  </a:cubicBezTo>
                  <a:cubicBezTo>
                    <a:pt x="257" y="19"/>
                    <a:pt x="258" y="18"/>
                    <a:pt x="259" y="18"/>
                  </a:cubicBezTo>
                  <a:cubicBezTo>
                    <a:pt x="259" y="18"/>
                    <a:pt x="260" y="18"/>
                    <a:pt x="261" y="17"/>
                  </a:cubicBezTo>
                  <a:close/>
                  <a:moveTo>
                    <a:pt x="252" y="24"/>
                  </a:moveTo>
                  <a:cubicBezTo>
                    <a:pt x="252" y="24"/>
                    <a:pt x="253" y="24"/>
                    <a:pt x="253" y="24"/>
                  </a:cubicBezTo>
                  <a:cubicBezTo>
                    <a:pt x="253" y="24"/>
                    <a:pt x="254" y="24"/>
                    <a:pt x="254" y="24"/>
                  </a:cubicBezTo>
                  <a:cubicBezTo>
                    <a:pt x="254" y="24"/>
                    <a:pt x="255" y="25"/>
                    <a:pt x="255" y="25"/>
                  </a:cubicBezTo>
                  <a:cubicBezTo>
                    <a:pt x="256" y="25"/>
                    <a:pt x="256" y="25"/>
                    <a:pt x="257" y="25"/>
                  </a:cubicBezTo>
                  <a:cubicBezTo>
                    <a:pt x="257" y="25"/>
                    <a:pt x="258" y="25"/>
                    <a:pt x="259" y="24"/>
                  </a:cubicBezTo>
                  <a:cubicBezTo>
                    <a:pt x="259" y="24"/>
                    <a:pt x="260" y="24"/>
                    <a:pt x="260" y="24"/>
                  </a:cubicBezTo>
                  <a:cubicBezTo>
                    <a:pt x="260" y="23"/>
                    <a:pt x="260" y="23"/>
                    <a:pt x="260" y="22"/>
                  </a:cubicBezTo>
                  <a:cubicBezTo>
                    <a:pt x="261" y="22"/>
                    <a:pt x="261" y="21"/>
                    <a:pt x="261" y="21"/>
                  </a:cubicBezTo>
                  <a:cubicBezTo>
                    <a:pt x="261" y="19"/>
                    <a:pt x="261" y="19"/>
                    <a:pt x="261" y="19"/>
                  </a:cubicBezTo>
                  <a:cubicBezTo>
                    <a:pt x="260" y="20"/>
                    <a:pt x="259" y="20"/>
                    <a:pt x="259" y="21"/>
                  </a:cubicBezTo>
                  <a:cubicBezTo>
                    <a:pt x="258" y="21"/>
                    <a:pt x="257" y="21"/>
                    <a:pt x="256" y="21"/>
                  </a:cubicBezTo>
                  <a:cubicBezTo>
                    <a:pt x="254" y="21"/>
                    <a:pt x="253" y="20"/>
                    <a:pt x="252" y="19"/>
                  </a:cubicBezTo>
                  <a:cubicBezTo>
                    <a:pt x="251" y="18"/>
                    <a:pt x="250" y="16"/>
                    <a:pt x="250" y="13"/>
                  </a:cubicBezTo>
                  <a:cubicBezTo>
                    <a:pt x="250" y="12"/>
                    <a:pt x="251" y="11"/>
                    <a:pt x="251" y="10"/>
                  </a:cubicBezTo>
                  <a:cubicBezTo>
                    <a:pt x="251" y="9"/>
                    <a:pt x="252" y="8"/>
                    <a:pt x="252" y="8"/>
                  </a:cubicBezTo>
                  <a:cubicBezTo>
                    <a:pt x="253" y="7"/>
                    <a:pt x="254" y="7"/>
                    <a:pt x="254" y="6"/>
                  </a:cubicBezTo>
                  <a:cubicBezTo>
                    <a:pt x="255" y="6"/>
                    <a:pt x="256" y="6"/>
                    <a:pt x="257" y="6"/>
                  </a:cubicBezTo>
                  <a:cubicBezTo>
                    <a:pt x="258" y="6"/>
                    <a:pt x="258" y="6"/>
                    <a:pt x="259" y="6"/>
                  </a:cubicBezTo>
                  <a:cubicBezTo>
                    <a:pt x="260" y="6"/>
                    <a:pt x="260" y="6"/>
                    <a:pt x="261" y="7"/>
                  </a:cubicBezTo>
                  <a:cubicBezTo>
                    <a:pt x="261" y="6"/>
                    <a:pt x="261" y="6"/>
                    <a:pt x="261" y="6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63" y="19"/>
                    <a:pt x="263" y="19"/>
                    <a:pt x="263" y="19"/>
                  </a:cubicBezTo>
                  <a:cubicBezTo>
                    <a:pt x="263" y="22"/>
                    <a:pt x="263" y="24"/>
                    <a:pt x="262" y="25"/>
                  </a:cubicBezTo>
                  <a:cubicBezTo>
                    <a:pt x="260" y="26"/>
                    <a:pt x="259" y="27"/>
                    <a:pt x="256" y="27"/>
                  </a:cubicBezTo>
                  <a:cubicBezTo>
                    <a:pt x="256" y="27"/>
                    <a:pt x="255" y="27"/>
                    <a:pt x="254" y="27"/>
                  </a:cubicBezTo>
                  <a:cubicBezTo>
                    <a:pt x="253" y="27"/>
                    <a:pt x="253" y="27"/>
                    <a:pt x="252" y="26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lose/>
                  <a:moveTo>
                    <a:pt x="283" y="22"/>
                  </a:moveTo>
                  <a:cubicBezTo>
                    <a:pt x="282" y="22"/>
                    <a:pt x="281" y="21"/>
                    <a:pt x="280" y="21"/>
                  </a:cubicBezTo>
                  <a:cubicBezTo>
                    <a:pt x="279" y="21"/>
                    <a:pt x="278" y="20"/>
                    <a:pt x="278" y="20"/>
                  </a:cubicBezTo>
                  <a:cubicBezTo>
                    <a:pt x="277" y="19"/>
                    <a:pt x="276" y="18"/>
                    <a:pt x="276" y="17"/>
                  </a:cubicBezTo>
                  <a:cubicBezTo>
                    <a:pt x="276" y="16"/>
                    <a:pt x="276" y="15"/>
                    <a:pt x="276" y="14"/>
                  </a:cubicBezTo>
                  <a:cubicBezTo>
                    <a:pt x="276" y="1"/>
                    <a:pt x="276" y="1"/>
                    <a:pt x="276" y="1"/>
                  </a:cubicBezTo>
                  <a:cubicBezTo>
                    <a:pt x="278" y="1"/>
                    <a:pt x="278" y="1"/>
                    <a:pt x="278" y="1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5"/>
                    <a:pt x="278" y="15"/>
                    <a:pt x="278" y="16"/>
                  </a:cubicBezTo>
                  <a:cubicBezTo>
                    <a:pt x="279" y="17"/>
                    <a:pt x="279" y="17"/>
                    <a:pt x="279" y="18"/>
                  </a:cubicBezTo>
                  <a:cubicBezTo>
                    <a:pt x="280" y="18"/>
                    <a:pt x="280" y="19"/>
                    <a:pt x="281" y="19"/>
                  </a:cubicBezTo>
                  <a:cubicBezTo>
                    <a:pt x="281" y="19"/>
                    <a:pt x="282" y="19"/>
                    <a:pt x="283" y="19"/>
                  </a:cubicBezTo>
                  <a:cubicBezTo>
                    <a:pt x="284" y="19"/>
                    <a:pt x="284" y="19"/>
                    <a:pt x="285" y="19"/>
                  </a:cubicBezTo>
                  <a:cubicBezTo>
                    <a:pt x="286" y="19"/>
                    <a:pt x="286" y="18"/>
                    <a:pt x="287" y="18"/>
                  </a:cubicBezTo>
                  <a:cubicBezTo>
                    <a:pt x="287" y="17"/>
                    <a:pt x="287" y="17"/>
                    <a:pt x="287" y="16"/>
                  </a:cubicBezTo>
                  <a:cubicBezTo>
                    <a:pt x="287" y="15"/>
                    <a:pt x="288" y="15"/>
                    <a:pt x="288" y="14"/>
                  </a:cubicBezTo>
                  <a:cubicBezTo>
                    <a:pt x="288" y="1"/>
                    <a:pt x="288" y="1"/>
                    <a:pt x="288" y="1"/>
                  </a:cubicBezTo>
                  <a:cubicBezTo>
                    <a:pt x="290" y="1"/>
                    <a:pt x="290" y="1"/>
                    <a:pt x="290" y="1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90" y="15"/>
                    <a:pt x="290" y="16"/>
                    <a:pt x="290" y="17"/>
                  </a:cubicBezTo>
                  <a:cubicBezTo>
                    <a:pt x="289" y="18"/>
                    <a:pt x="289" y="19"/>
                    <a:pt x="288" y="20"/>
                  </a:cubicBezTo>
                  <a:cubicBezTo>
                    <a:pt x="288" y="20"/>
                    <a:pt x="287" y="21"/>
                    <a:pt x="286" y="21"/>
                  </a:cubicBezTo>
                  <a:cubicBezTo>
                    <a:pt x="285" y="21"/>
                    <a:pt x="284" y="22"/>
                    <a:pt x="283" y="22"/>
                  </a:cubicBezTo>
                  <a:close/>
                  <a:moveTo>
                    <a:pt x="308" y="21"/>
                  </a:moveTo>
                  <a:cubicBezTo>
                    <a:pt x="305" y="21"/>
                    <a:pt x="305" y="21"/>
                    <a:pt x="305" y="21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5" y="12"/>
                    <a:pt x="305" y="11"/>
                    <a:pt x="305" y="11"/>
                  </a:cubicBezTo>
                  <a:cubicBezTo>
                    <a:pt x="305" y="10"/>
                    <a:pt x="305" y="10"/>
                    <a:pt x="304" y="9"/>
                  </a:cubicBezTo>
                  <a:cubicBezTo>
                    <a:pt x="304" y="9"/>
                    <a:pt x="304" y="9"/>
                    <a:pt x="304" y="8"/>
                  </a:cubicBezTo>
                  <a:cubicBezTo>
                    <a:pt x="303" y="8"/>
                    <a:pt x="303" y="8"/>
                    <a:pt x="302" y="8"/>
                  </a:cubicBezTo>
                  <a:cubicBezTo>
                    <a:pt x="301" y="8"/>
                    <a:pt x="301" y="8"/>
                    <a:pt x="300" y="9"/>
                  </a:cubicBezTo>
                  <a:cubicBezTo>
                    <a:pt x="299" y="9"/>
                    <a:pt x="299" y="9"/>
                    <a:pt x="298" y="10"/>
                  </a:cubicBezTo>
                  <a:cubicBezTo>
                    <a:pt x="298" y="21"/>
                    <a:pt x="298" y="21"/>
                    <a:pt x="298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6" y="6"/>
                    <a:pt x="296" y="6"/>
                    <a:pt x="296" y="6"/>
                  </a:cubicBezTo>
                  <a:cubicBezTo>
                    <a:pt x="298" y="6"/>
                    <a:pt x="298" y="6"/>
                    <a:pt x="298" y="6"/>
                  </a:cubicBezTo>
                  <a:cubicBezTo>
                    <a:pt x="298" y="8"/>
                    <a:pt x="298" y="8"/>
                    <a:pt x="298" y="8"/>
                  </a:cubicBezTo>
                  <a:cubicBezTo>
                    <a:pt x="299" y="7"/>
                    <a:pt x="300" y="7"/>
                    <a:pt x="300" y="6"/>
                  </a:cubicBezTo>
                  <a:cubicBezTo>
                    <a:pt x="301" y="6"/>
                    <a:pt x="302" y="6"/>
                    <a:pt x="303" y="6"/>
                  </a:cubicBezTo>
                  <a:cubicBezTo>
                    <a:pt x="304" y="6"/>
                    <a:pt x="305" y="6"/>
                    <a:pt x="306" y="7"/>
                  </a:cubicBezTo>
                  <a:cubicBezTo>
                    <a:pt x="307" y="8"/>
                    <a:pt x="308" y="10"/>
                    <a:pt x="308" y="11"/>
                  </a:cubicBezTo>
                  <a:cubicBezTo>
                    <a:pt x="308" y="21"/>
                    <a:pt x="308" y="21"/>
                    <a:pt x="308" y="21"/>
                  </a:cubicBezTo>
                  <a:close/>
                  <a:moveTo>
                    <a:pt x="315" y="21"/>
                  </a:moveTo>
                  <a:cubicBezTo>
                    <a:pt x="313" y="21"/>
                    <a:pt x="313" y="21"/>
                    <a:pt x="313" y="21"/>
                  </a:cubicBezTo>
                  <a:cubicBezTo>
                    <a:pt x="313" y="6"/>
                    <a:pt x="313" y="6"/>
                    <a:pt x="313" y="6"/>
                  </a:cubicBezTo>
                  <a:cubicBezTo>
                    <a:pt x="315" y="6"/>
                    <a:pt x="315" y="6"/>
                    <a:pt x="315" y="6"/>
                  </a:cubicBezTo>
                  <a:cubicBezTo>
                    <a:pt x="315" y="21"/>
                    <a:pt x="315" y="21"/>
                    <a:pt x="315" y="21"/>
                  </a:cubicBezTo>
                  <a:close/>
                  <a:moveTo>
                    <a:pt x="316" y="3"/>
                  </a:moveTo>
                  <a:cubicBezTo>
                    <a:pt x="313" y="3"/>
                    <a:pt x="313" y="3"/>
                    <a:pt x="313" y="3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16" y="3"/>
                    <a:pt x="316" y="3"/>
                    <a:pt x="316" y="3"/>
                  </a:cubicBezTo>
                  <a:close/>
                  <a:moveTo>
                    <a:pt x="333" y="6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25" y="21"/>
                    <a:pt x="325" y="21"/>
                    <a:pt x="325" y="21"/>
                  </a:cubicBezTo>
                  <a:cubicBezTo>
                    <a:pt x="319" y="6"/>
                    <a:pt x="319" y="6"/>
                    <a:pt x="319" y="6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3" y="6"/>
                    <a:pt x="333" y="6"/>
                    <a:pt x="333" y="6"/>
                  </a:cubicBezTo>
                  <a:close/>
                  <a:moveTo>
                    <a:pt x="343" y="22"/>
                  </a:moveTo>
                  <a:cubicBezTo>
                    <a:pt x="341" y="22"/>
                    <a:pt x="339" y="21"/>
                    <a:pt x="337" y="20"/>
                  </a:cubicBezTo>
                  <a:cubicBezTo>
                    <a:pt x="336" y="18"/>
                    <a:pt x="335" y="16"/>
                    <a:pt x="335" y="14"/>
                  </a:cubicBezTo>
                  <a:cubicBezTo>
                    <a:pt x="335" y="11"/>
                    <a:pt x="336" y="9"/>
                    <a:pt x="337" y="8"/>
                  </a:cubicBezTo>
                  <a:cubicBezTo>
                    <a:pt x="339" y="6"/>
                    <a:pt x="340" y="6"/>
                    <a:pt x="342" y="6"/>
                  </a:cubicBezTo>
                  <a:cubicBezTo>
                    <a:pt x="343" y="6"/>
                    <a:pt x="344" y="6"/>
                    <a:pt x="345" y="6"/>
                  </a:cubicBezTo>
                  <a:cubicBezTo>
                    <a:pt x="346" y="6"/>
                    <a:pt x="346" y="7"/>
                    <a:pt x="347" y="7"/>
                  </a:cubicBezTo>
                  <a:cubicBezTo>
                    <a:pt x="347" y="8"/>
                    <a:pt x="348" y="9"/>
                    <a:pt x="348" y="9"/>
                  </a:cubicBezTo>
                  <a:cubicBezTo>
                    <a:pt x="348" y="10"/>
                    <a:pt x="348" y="11"/>
                    <a:pt x="348" y="13"/>
                  </a:cubicBezTo>
                  <a:cubicBezTo>
                    <a:pt x="348" y="14"/>
                    <a:pt x="348" y="14"/>
                    <a:pt x="348" y="14"/>
                  </a:cubicBezTo>
                  <a:cubicBezTo>
                    <a:pt x="338" y="14"/>
                    <a:pt x="338" y="14"/>
                    <a:pt x="338" y="14"/>
                  </a:cubicBezTo>
                  <a:cubicBezTo>
                    <a:pt x="338" y="16"/>
                    <a:pt x="338" y="17"/>
                    <a:pt x="339" y="18"/>
                  </a:cubicBezTo>
                  <a:cubicBezTo>
                    <a:pt x="340" y="19"/>
                    <a:pt x="341" y="19"/>
                    <a:pt x="343" y="19"/>
                  </a:cubicBezTo>
                  <a:cubicBezTo>
                    <a:pt x="343" y="19"/>
                    <a:pt x="344" y="19"/>
                    <a:pt x="345" y="19"/>
                  </a:cubicBezTo>
                  <a:cubicBezTo>
                    <a:pt x="345" y="19"/>
                    <a:pt x="346" y="19"/>
                    <a:pt x="346" y="19"/>
                  </a:cubicBezTo>
                  <a:cubicBezTo>
                    <a:pt x="346" y="18"/>
                    <a:pt x="347" y="18"/>
                    <a:pt x="347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20"/>
                    <a:pt x="348" y="20"/>
                    <a:pt x="348" y="20"/>
                  </a:cubicBezTo>
                  <a:cubicBezTo>
                    <a:pt x="348" y="20"/>
                    <a:pt x="347" y="21"/>
                    <a:pt x="347" y="21"/>
                  </a:cubicBezTo>
                  <a:cubicBezTo>
                    <a:pt x="347" y="21"/>
                    <a:pt x="346" y="21"/>
                    <a:pt x="346" y="21"/>
                  </a:cubicBezTo>
                  <a:cubicBezTo>
                    <a:pt x="345" y="21"/>
                    <a:pt x="345" y="21"/>
                    <a:pt x="344" y="21"/>
                  </a:cubicBezTo>
                  <a:cubicBezTo>
                    <a:pt x="344" y="22"/>
                    <a:pt x="344" y="22"/>
                    <a:pt x="343" y="22"/>
                  </a:cubicBezTo>
                  <a:close/>
                  <a:moveTo>
                    <a:pt x="346" y="12"/>
                  </a:moveTo>
                  <a:cubicBezTo>
                    <a:pt x="346" y="11"/>
                    <a:pt x="346" y="11"/>
                    <a:pt x="346" y="10"/>
                  </a:cubicBezTo>
                  <a:cubicBezTo>
                    <a:pt x="346" y="10"/>
                    <a:pt x="345" y="9"/>
                    <a:pt x="345" y="9"/>
                  </a:cubicBezTo>
                  <a:cubicBezTo>
                    <a:pt x="345" y="9"/>
                    <a:pt x="344" y="8"/>
                    <a:pt x="344" y="8"/>
                  </a:cubicBezTo>
                  <a:cubicBezTo>
                    <a:pt x="343" y="8"/>
                    <a:pt x="343" y="8"/>
                    <a:pt x="342" y="8"/>
                  </a:cubicBezTo>
                  <a:cubicBezTo>
                    <a:pt x="342" y="8"/>
                    <a:pt x="341" y="8"/>
                    <a:pt x="340" y="8"/>
                  </a:cubicBezTo>
                  <a:cubicBezTo>
                    <a:pt x="340" y="8"/>
                    <a:pt x="340" y="9"/>
                    <a:pt x="339" y="9"/>
                  </a:cubicBezTo>
                  <a:cubicBezTo>
                    <a:pt x="339" y="9"/>
                    <a:pt x="338" y="10"/>
                    <a:pt x="338" y="10"/>
                  </a:cubicBezTo>
                  <a:cubicBezTo>
                    <a:pt x="338" y="11"/>
                    <a:pt x="338" y="11"/>
                    <a:pt x="338" y="12"/>
                  </a:cubicBezTo>
                  <a:cubicBezTo>
                    <a:pt x="346" y="12"/>
                    <a:pt x="346" y="12"/>
                    <a:pt x="346" y="12"/>
                  </a:cubicBezTo>
                  <a:close/>
                  <a:moveTo>
                    <a:pt x="361" y="9"/>
                  </a:moveTo>
                  <a:cubicBezTo>
                    <a:pt x="361" y="9"/>
                    <a:pt x="361" y="9"/>
                    <a:pt x="361" y="9"/>
                  </a:cubicBezTo>
                  <a:cubicBezTo>
                    <a:pt x="360" y="9"/>
                    <a:pt x="360" y="9"/>
                    <a:pt x="360" y="9"/>
                  </a:cubicBezTo>
                  <a:cubicBezTo>
                    <a:pt x="360" y="9"/>
                    <a:pt x="360" y="9"/>
                    <a:pt x="359" y="9"/>
                  </a:cubicBezTo>
                  <a:cubicBezTo>
                    <a:pt x="359" y="9"/>
                    <a:pt x="358" y="9"/>
                    <a:pt x="357" y="9"/>
                  </a:cubicBezTo>
                  <a:cubicBezTo>
                    <a:pt x="357" y="9"/>
                    <a:pt x="356" y="10"/>
                    <a:pt x="355" y="10"/>
                  </a:cubicBezTo>
                  <a:cubicBezTo>
                    <a:pt x="355" y="21"/>
                    <a:pt x="355" y="21"/>
                    <a:pt x="355" y="21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3" y="6"/>
                    <a:pt x="353" y="6"/>
                    <a:pt x="353" y="6"/>
                  </a:cubicBezTo>
                  <a:cubicBezTo>
                    <a:pt x="355" y="6"/>
                    <a:pt x="355" y="6"/>
                    <a:pt x="355" y="6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6" y="7"/>
                    <a:pt x="357" y="7"/>
                    <a:pt x="358" y="7"/>
                  </a:cubicBezTo>
                  <a:cubicBezTo>
                    <a:pt x="358" y="6"/>
                    <a:pt x="359" y="6"/>
                    <a:pt x="360" y="6"/>
                  </a:cubicBezTo>
                  <a:cubicBezTo>
                    <a:pt x="360" y="6"/>
                    <a:pt x="360" y="6"/>
                    <a:pt x="360" y="6"/>
                  </a:cubicBezTo>
                  <a:cubicBezTo>
                    <a:pt x="360" y="6"/>
                    <a:pt x="361" y="6"/>
                    <a:pt x="361" y="6"/>
                  </a:cubicBezTo>
                  <a:cubicBezTo>
                    <a:pt x="361" y="9"/>
                    <a:pt x="361" y="9"/>
                    <a:pt x="361" y="9"/>
                  </a:cubicBezTo>
                  <a:close/>
                  <a:moveTo>
                    <a:pt x="369" y="22"/>
                  </a:moveTo>
                  <a:cubicBezTo>
                    <a:pt x="368" y="22"/>
                    <a:pt x="367" y="21"/>
                    <a:pt x="366" y="21"/>
                  </a:cubicBezTo>
                  <a:cubicBezTo>
                    <a:pt x="365" y="21"/>
                    <a:pt x="364" y="21"/>
                    <a:pt x="364" y="20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8"/>
                    <a:pt x="364" y="18"/>
                    <a:pt x="364" y="18"/>
                  </a:cubicBezTo>
                  <a:cubicBezTo>
                    <a:pt x="365" y="18"/>
                    <a:pt x="365" y="18"/>
                    <a:pt x="366" y="19"/>
                  </a:cubicBezTo>
                  <a:cubicBezTo>
                    <a:pt x="366" y="19"/>
                    <a:pt x="367" y="19"/>
                    <a:pt x="367" y="19"/>
                  </a:cubicBezTo>
                  <a:cubicBezTo>
                    <a:pt x="368" y="19"/>
                    <a:pt x="368" y="19"/>
                    <a:pt x="369" y="19"/>
                  </a:cubicBezTo>
                  <a:cubicBezTo>
                    <a:pt x="369" y="19"/>
                    <a:pt x="370" y="19"/>
                    <a:pt x="370" y="19"/>
                  </a:cubicBezTo>
                  <a:cubicBezTo>
                    <a:pt x="370" y="19"/>
                    <a:pt x="371" y="19"/>
                    <a:pt x="371" y="19"/>
                  </a:cubicBezTo>
                  <a:cubicBezTo>
                    <a:pt x="371" y="19"/>
                    <a:pt x="372" y="18"/>
                    <a:pt x="372" y="18"/>
                  </a:cubicBezTo>
                  <a:cubicBezTo>
                    <a:pt x="372" y="18"/>
                    <a:pt x="372" y="18"/>
                    <a:pt x="372" y="17"/>
                  </a:cubicBezTo>
                  <a:cubicBezTo>
                    <a:pt x="372" y="17"/>
                    <a:pt x="372" y="16"/>
                    <a:pt x="371" y="16"/>
                  </a:cubicBezTo>
                  <a:cubicBezTo>
                    <a:pt x="371" y="16"/>
                    <a:pt x="371" y="15"/>
                    <a:pt x="370" y="15"/>
                  </a:cubicBezTo>
                  <a:cubicBezTo>
                    <a:pt x="369" y="15"/>
                    <a:pt x="369" y="15"/>
                    <a:pt x="368" y="15"/>
                  </a:cubicBezTo>
                  <a:cubicBezTo>
                    <a:pt x="368" y="15"/>
                    <a:pt x="367" y="15"/>
                    <a:pt x="367" y="14"/>
                  </a:cubicBezTo>
                  <a:cubicBezTo>
                    <a:pt x="366" y="14"/>
                    <a:pt x="365" y="14"/>
                    <a:pt x="364" y="13"/>
                  </a:cubicBezTo>
                  <a:cubicBezTo>
                    <a:pt x="364" y="12"/>
                    <a:pt x="364" y="11"/>
                    <a:pt x="364" y="10"/>
                  </a:cubicBezTo>
                  <a:cubicBezTo>
                    <a:pt x="364" y="9"/>
                    <a:pt x="364" y="8"/>
                    <a:pt x="365" y="7"/>
                  </a:cubicBezTo>
                  <a:cubicBezTo>
                    <a:pt x="366" y="6"/>
                    <a:pt x="368" y="6"/>
                    <a:pt x="369" y="6"/>
                  </a:cubicBezTo>
                  <a:cubicBezTo>
                    <a:pt x="370" y="6"/>
                    <a:pt x="371" y="6"/>
                    <a:pt x="372" y="6"/>
                  </a:cubicBezTo>
                  <a:cubicBezTo>
                    <a:pt x="373" y="6"/>
                    <a:pt x="373" y="6"/>
                    <a:pt x="374" y="7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3" y="9"/>
                    <a:pt x="372" y="9"/>
                    <a:pt x="372" y="8"/>
                  </a:cubicBezTo>
                  <a:cubicBezTo>
                    <a:pt x="371" y="8"/>
                    <a:pt x="370" y="8"/>
                    <a:pt x="369" y="8"/>
                  </a:cubicBezTo>
                  <a:cubicBezTo>
                    <a:pt x="368" y="8"/>
                    <a:pt x="368" y="8"/>
                    <a:pt x="367" y="8"/>
                  </a:cubicBezTo>
                  <a:cubicBezTo>
                    <a:pt x="367" y="9"/>
                    <a:pt x="366" y="9"/>
                    <a:pt x="366" y="10"/>
                  </a:cubicBezTo>
                  <a:cubicBezTo>
                    <a:pt x="366" y="11"/>
                    <a:pt x="366" y="11"/>
                    <a:pt x="367" y="11"/>
                  </a:cubicBezTo>
                  <a:cubicBezTo>
                    <a:pt x="367" y="12"/>
                    <a:pt x="368" y="12"/>
                    <a:pt x="368" y="12"/>
                  </a:cubicBezTo>
                  <a:cubicBezTo>
                    <a:pt x="369" y="12"/>
                    <a:pt x="369" y="12"/>
                    <a:pt x="370" y="12"/>
                  </a:cubicBezTo>
                  <a:cubicBezTo>
                    <a:pt x="370" y="13"/>
                    <a:pt x="371" y="13"/>
                    <a:pt x="371" y="13"/>
                  </a:cubicBezTo>
                  <a:cubicBezTo>
                    <a:pt x="372" y="13"/>
                    <a:pt x="373" y="14"/>
                    <a:pt x="374" y="14"/>
                  </a:cubicBezTo>
                  <a:cubicBezTo>
                    <a:pt x="374" y="15"/>
                    <a:pt x="375" y="16"/>
                    <a:pt x="375" y="17"/>
                  </a:cubicBezTo>
                  <a:cubicBezTo>
                    <a:pt x="375" y="17"/>
                    <a:pt x="374" y="18"/>
                    <a:pt x="374" y="19"/>
                  </a:cubicBezTo>
                  <a:cubicBezTo>
                    <a:pt x="374" y="19"/>
                    <a:pt x="374" y="20"/>
                    <a:pt x="373" y="20"/>
                  </a:cubicBezTo>
                  <a:cubicBezTo>
                    <a:pt x="372" y="21"/>
                    <a:pt x="372" y="21"/>
                    <a:pt x="371" y="21"/>
                  </a:cubicBezTo>
                  <a:cubicBezTo>
                    <a:pt x="371" y="21"/>
                    <a:pt x="370" y="22"/>
                    <a:pt x="369" y="22"/>
                  </a:cubicBezTo>
                  <a:close/>
                  <a:moveTo>
                    <a:pt x="381" y="21"/>
                  </a:moveTo>
                  <a:cubicBezTo>
                    <a:pt x="379" y="21"/>
                    <a:pt x="379" y="21"/>
                    <a:pt x="379" y="21"/>
                  </a:cubicBezTo>
                  <a:cubicBezTo>
                    <a:pt x="379" y="6"/>
                    <a:pt x="379" y="6"/>
                    <a:pt x="379" y="6"/>
                  </a:cubicBezTo>
                  <a:cubicBezTo>
                    <a:pt x="381" y="6"/>
                    <a:pt x="381" y="6"/>
                    <a:pt x="381" y="6"/>
                  </a:cubicBezTo>
                  <a:cubicBezTo>
                    <a:pt x="381" y="21"/>
                    <a:pt x="381" y="21"/>
                    <a:pt x="381" y="21"/>
                  </a:cubicBezTo>
                  <a:close/>
                  <a:moveTo>
                    <a:pt x="381" y="3"/>
                  </a:moveTo>
                  <a:cubicBezTo>
                    <a:pt x="379" y="3"/>
                    <a:pt x="379" y="3"/>
                    <a:pt x="379" y="3"/>
                  </a:cubicBezTo>
                  <a:cubicBezTo>
                    <a:pt x="379" y="1"/>
                    <a:pt x="379" y="1"/>
                    <a:pt x="379" y="1"/>
                  </a:cubicBezTo>
                  <a:cubicBezTo>
                    <a:pt x="381" y="1"/>
                    <a:pt x="381" y="1"/>
                    <a:pt x="381" y="1"/>
                  </a:cubicBezTo>
                  <a:cubicBezTo>
                    <a:pt x="381" y="3"/>
                    <a:pt x="381" y="3"/>
                    <a:pt x="381" y="3"/>
                  </a:cubicBezTo>
                  <a:close/>
                  <a:moveTo>
                    <a:pt x="391" y="22"/>
                  </a:moveTo>
                  <a:cubicBezTo>
                    <a:pt x="390" y="22"/>
                    <a:pt x="389" y="21"/>
                    <a:pt x="388" y="20"/>
                  </a:cubicBezTo>
                  <a:cubicBezTo>
                    <a:pt x="387" y="20"/>
                    <a:pt x="387" y="18"/>
                    <a:pt x="387" y="17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385" y="6"/>
                    <a:pt x="385" y="6"/>
                    <a:pt x="385" y="6"/>
                  </a:cubicBezTo>
                  <a:cubicBezTo>
                    <a:pt x="387" y="6"/>
                    <a:pt x="387" y="6"/>
                    <a:pt x="387" y="6"/>
                  </a:cubicBezTo>
                  <a:cubicBezTo>
                    <a:pt x="387" y="2"/>
                    <a:pt x="387" y="2"/>
                    <a:pt x="387" y="2"/>
                  </a:cubicBezTo>
                  <a:cubicBezTo>
                    <a:pt x="390" y="2"/>
                    <a:pt x="390" y="2"/>
                    <a:pt x="390" y="2"/>
                  </a:cubicBezTo>
                  <a:cubicBezTo>
                    <a:pt x="390" y="6"/>
                    <a:pt x="390" y="6"/>
                    <a:pt x="390" y="6"/>
                  </a:cubicBezTo>
                  <a:cubicBezTo>
                    <a:pt x="394" y="6"/>
                    <a:pt x="394" y="6"/>
                    <a:pt x="394" y="6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390" y="15"/>
                    <a:pt x="390" y="15"/>
                    <a:pt x="390" y="15"/>
                  </a:cubicBezTo>
                  <a:cubicBezTo>
                    <a:pt x="390" y="16"/>
                    <a:pt x="390" y="17"/>
                    <a:pt x="390" y="17"/>
                  </a:cubicBezTo>
                  <a:cubicBezTo>
                    <a:pt x="390" y="18"/>
                    <a:pt x="390" y="18"/>
                    <a:pt x="390" y="18"/>
                  </a:cubicBezTo>
                  <a:cubicBezTo>
                    <a:pt x="390" y="19"/>
                    <a:pt x="390" y="19"/>
                    <a:pt x="391" y="19"/>
                  </a:cubicBezTo>
                  <a:cubicBezTo>
                    <a:pt x="391" y="19"/>
                    <a:pt x="391" y="19"/>
                    <a:pt x="392" y="19"/>
                  </a:cubicBezTo>
                  <a:cubicBezTo>
                    <a:pt x="392" y="19"/>
                    <a:pt x="393" y="19"/>
                    <a:pt x="393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21"/>
                    <a:pt x="394" y="21"/>
                    <a:pt x="394" y="21"/>
                  </a:cubicBezTo>
                  <a:cubicBezTo>
                    <a:pt x="394" y="21"/>
                    <a:pt x="393" y="21"/>
                    <a:pt x="393" y="21"/>
                  </a:cubicBezTo>
                  <a:cubicBezTo>
                    <a:pt x="392" y="21"/>
                    <a:pt x="392" y="22"/>
                    <a:pt x="391" y="22"/>
                  </a:cubicBezTo>
                  <a:close/>
                  <a:moveTo>
                    <a:pt x="410" y="6"/>
                  </a:moveTo>
                  <a:cubicBezTo>
                    <a:pt x="401" y="27"/>
                    <a:pt x="401" y="27"/>
                    <a:pt x="401" y="27"/>
                  </a:cubicBezTo>
                  <a:cubicBezTo>
                    <a:pt x="399" y="27"/>
                    <a:pt x="399" y="27"/>
                    <a:pt x="399" y="27"/>
                  </a:cubicBezTo>
                  <a:cubicBezTo>
                    <a:pt x="401" y="20"/>
                    <a:pt x="401" y="20"/>
                    <a:pt x="401" y="20"/>
                  </a:cubicBezTo>
                  <a:cubicBezTo>
                    <a:pt x="396" y="6"/>
                    <a:pt x="396" y="6"/>
                    <a:pt x="396" y="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403" y="17"/>
                    <a:pt x="403" y="17"/>
                    <a:pt x="403" y="17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10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9" name="iṩľîḍe">
              <a:extLst>
                <a:ext uri="{FF2B5EF4-FFF2-40B4-BE49-F238E27FC236}">
                  <a16:creationId xmlns:a16="http://schemas.microsoft.com/office/drawing/2014/main" id="{AC779092-D366-4699-826A-1D44C6E3BE56}"/>
                </a:ext>
              </a:extLst>
            </p:cNvPr>
            <p:cNvGrpSpPr/>
            <p:nvPr/>
          </p:nvGrpSpPr>
          <p:grpSpPr>
            <a:xfrm>
              <a:off x="1402874" y="537715"/>
              <a:ext cx="1607026" cy="337046"/>
              <a:chOff x="5472113" y="3055938"/>
              <a:chExt cx="2316163" cy="485775"/>
            </a:xfrm>
            <a:solidFill>
              <a:schemeClr val="bg1"/>
            </a:solidFill>
          </p:grpSpPr>
          <p:sp>
            <p:nvSpPr>
              <p:cNvPr id="52" name="iṧ1îḋè">
                <a:extLst>
                  <a:ext uri="{FF2B5EF4-FFF2-40B4-BE49-F238E27FC236}">
                    <a16:creationId xmlns:a16="http://schemas.microsoft.com/office/drawing/2014/main" id="{683EE943-6F0D-4E14-8E93-FFCAE6EEA2DE}"/>
                  </a:ext>
                </a:extLst>
              </p:cNvPr>
              <p:cNvSpPr/>
              <p:nvPr/>
            </p:nvSpPr>
            <p:spPr bwMode="auto">
              <a:xfrm>
                <a:off x="7018338" y="3143250"/>
                <a:ext cx="342900" cy="361950"/>
              </a:xfrm>
              <a:custGeom>
                <a:avLst/>
                <a:gdLst>
                  <a:gd name="T0" fmla="*/ 48 w 64"/>
                  <a:gd name="T1" fmla="*/ 0 h 67"/>
                  <a:gd name="T2" fmla="*/ 54 w 64"/>
                  <a:gd name="T3" fmla="*/ 4 h 67"/>
                  <a:gd name="T4" fmla="*/ 54 w 64"/>
                  <a:gd name="T5" fmla="*/ 7 h 67"/>
                  <a:gd name="T6" fmla="*/ 52 w 64"/>
                  <a:gd name="T7" fmla="*/ 10 h 67"/>
                  <a:gd name="T8" fmla="*/ 50 w 64"/>
                  <a:gd name="T9" fmla="*/ 15 h 67"/>
                  <a:gd name="T10" fmla="*/ 47 w 64"/>
                  <a:gd name="T11" fmla="*/ 21 h 67"/>
                  <a:gd name="T12" fmla="*/ 51 w 64"/>
                  <a:gd name="T13" fmla="*/ 21 h 67"/>
                  <a:gd name="T14" fmla="*/ 51 w 64"/>
                  <a:gd name="T15" fmla="*/ 20 h 67"/>
                  <a:gd name="T16" fmla="*/ 60 w 64"/>
                  <a:gd name="T17" fmla="*/ 20 h 67"/>
                  <a:gd name="T18" fmla="*/ 60 w 64"/>
                  <a:gd name="T19" fmla="*/ 22 h 67"/>
                  <a:gd name="T20" fmla="*/ 58 w 64"/>
                  <a:gd name="T21" fmla="*/ 24 h 67"/>
                  <a:gd name="T22" fmla="*/ 51 w 64"/>
                  <a:gd name="T23" fmla="*/ 27 h 67"/>
                  <a:gd name="T24" fmla="*/ 45 w 64"/>
                  <a:gd name="T25" fmla="*/ 29 h 67"/>
                  <a:gd name="T26" fmla="*/ 37 w 64"/>
                  <a:gd name="T27" fmla="*/ 40 h 67"/>
                  <a:gd name="T28" fmla="*/ 52 w 64"/>
                  <a:gd name="T29" fmla="*/ 51 h 67"/>
                  <a:gd name="T30" fmla="*/ 64 w 64"/>
                  <a:gd name="T31" fmla="*/ 52 h 67"/>
                  <a:gd name="T32" fmla="*/ 64 w 64"/>
                  <a:gd name="T33" fmla="*/ 53 h 67"/>
                  <a:gd name="T34" fmla="*/ 64 w 64"/>
                  <a:gd name="T35" fmla="*/ 54 h 67"/>
                  <a:gd name="T36" fmla="*/ 58 w 64"/>
                  <a:gd name="T37" fmla="*/ 56 h 67"/>
                  <a:gd name="T38" fmla="*/ 56 w 64"/>
                  <a:gd name="T39" fmla="*/ 59 h 67"/>
                  <a:gd name="T40" fmla="*/ 50 w 64"/>
                  <a:gd name="T41" fmla="*/ 60 h 67"/>
                  <a:gd name="T42" fmla="*/ 45 w 64"/>
                  <a:gd name="T43" fmla="*/ 56 h 67"/>
                  <a:gd name="T44" fmla="*/ 41 w 64"/>
                  <a:gd name="T45" fmla="*/ 49 h 67"/>
                  <a:gd name="T46" fmla="*/ 38 w 64"/>
                  <a:gd name="T47" fmla="*/ 45 h 67"/>
                  <a:gd name="T48" fmla="*/ 35 w 64"/>
                  <a:gd name="T49" fmla="*/ 42 h 67"/>
                  <a:gd name="T50" fmla="*/ 29 w 64"/>
                  <a:gd name="T51" fmla="*/ 49 h 67"/>
                  <a:gd name="T52" fmla="*/ 14 w 64"/>
                  <a:gd name="T53" fmla="*/ 61 h 67"/>
                  <a:gd name="T54" fmla="*/ 0 w 64"/>
                  <a:gd name="T55" fmla="*/ 67 h 67"/>
                  <a:gd name="T56" fmla="*/ 0 w 64"/>
                  <a:gd name="T57" fmla="*/ 66 h 67"/>
                  <a:gd name="T58" fmla="*/ 9 w 64"/>
                  <a:gd name="T59" fmla="*/ 60 h 67"/>
                  <a:gd name="T60" fmla="*/ 27 w 64"/>
                  <a:gd name="T61" fmla="*/ 40 h 67"/>
                  <a:gd name="T62" fmla="*/ 33 w 64"/>
                  <a:gd name="T63" fmla="*/ 31 h 67"/>
                  <a:gd name="T64" fmla="*/ 25 w 64"/>
                  <a:gd name="T65" fmla="*/ 23 h 67"/>
                  <a:gd name="T66" fmla="*/ 26 w 64"/>
                  <a:gd name="T67" fmla="*/ 23 h 67"/>
                  <a:gd name="T68" fmla="*/ 38 w 64"/>
                  <a:gd name="T69" fmla="*/ 23 h 67"/>
                  <a:gd name="T70" fmla="*/ 42 w 64"/>
                  <a:gd name="T71" fmla="*/ 16 h 67"/>
                  <a:gd name="T72" fmla="*/ 45 w 64"/>
                  <a:gd name="T73" fmla="*/ 10 h 67"/>
                  <a:gd name="T74" fmla="*/ 48 w 64"/>
                  <a:gd name="T75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4" h="67">
                    <a:moveTo>
                      <a:pt x="48" y="0"/>
                    </a:moveTo>
                    <a:cubicBezTo>
                      <a:pt x="52" y="0"/>
                      <a:pt x="52" y="2"/>
                      <a:pt x="54" y="4"/>
                    </a:cubicBezTo>
                    <a:cubicBezTo>
                      <a:pt x="54" y="5"/>
                      <a:pt x="54" y="6"/>
                      <a:pt x="54" y="7"/>
                    </a:cubicBezTo>
                    <a:cubicBezTo>
                      <a:pt x="54" y="8"/>
                      <a:pt x="53" y="9"/>
                      <a:pt x="52" y="10"/>
                    </a:cubicBezTo>
                    <a:cubicBezTo>
                      <a:pt x="51" y="12"/>
                      <a:pt x="51" y="13"/>
                      <a:pt x="50" y="15"/>
                    </a:cubicBezTo>
                    <a:cubicBezTo>
                      <a:pt x="49" y="17"/>
                      <a:pt x="48" y="19"/>
                      <a:pt x="47" y="21"/>
                    </a:cubicBezTo>
                    <a:cubicBezTo>
                      <a:pt x="49" y="21"/>
                      <a:pt x="50" y="21"/>
                      <a:pt x="51" y="21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4" y="20"/>
                      <a:pt x="57" y="20"/>
                      <a:pt x="60" y="20"/>
                    </a:cubicBezTo>
                    <a:cubicBezTo>
                      <a:pt x="60" y="21"/>
                      <a:pt x="60" y="21"/>
                      <a:pt x="60" y="22"/>
                    </a:cubicBezTo>
                    <a:cubicBezTo>
                      <a:pt x="59" y="22"/>
                      <a:pt x="59" y="23"/>
                      <a:pt x="58" y="24"/>
                    </a:cubicBezTo>
                    <a:cubicBezTo>
                      <a:pt x="56" y="25"/>
                      <a:pt x="53" y="26"/>
                      <a:pt x="51" y="27"/>
                    </a:cubicBezTo>
                    <a:cubicBezTo>
                      <a:pt x="49" y="28"/>
                      <a:pt x="47" y="28"/>
                      <a:pt x="45" y="29"/>
                    </a:cubicBezTo>
                    <a:cubicBezTo>
                      <a:pt x="43" y="30"/>
                      <a:pt x="38" y="38"/>
                      <a:pt x="37" y="40"/>
                    </a:cubicBezTo>
                    <a:cubicBezTo>
                      <a:pt x="42" y="43"/>
                      <a:pt x="46" y="48"/>
                      <a:pt x="52" y="51"/>
                    </a:cubicBezTo>
                    <a:cubicBezTo>
                      <a:pt x="55" y="52"/>
                      <a:pt x="60" y="52"/>
                      <a:pt x="64" y="52"/>
                    </a:cubicBezTo>
                    <a:cubicBezTo>
                      <a:pt x="64" y="52"/>
                      <a:pt x="64" y="52"/>
                      <a:pt x="64" y="53"/>
                    </a:cubicBezTo>
                    <a:cubicBezTo>
                      <a:pt x="64" y="53"/>
                      <a:pt x="64" y="53"/>
                      <a:pt x="64" y="54"/>
                    </a:cubicBezTo>
                    <a:cubicBezTo>
                      <a:pt x="62" y="54"/>
                      <a:pt x="59" y="55"/>
                      <a:pt x="58" y="56"/>
                    </a:cubicBezTo>
                    <a:cubicBezTo>
                      <a:pt x="57" y="57"/>
                      <a:pt x="57" y="58"/>
                      <a:pt x="56" y="59"/>
                    </a:cubicBezTo>
                    <a:cubicBezTo>
                      <a:pt x="55" y="60"/>
                      <a:pt x="52" y="60"/>
                      <a:pt x="50" y="60"/>
                    </a:cubicBezTo>
                    <a:cubicBezTo>
                      <a:pt x="49" y="58"/>
                      <a:pt x="46" y="58"/>
                      <a:pt x="45" y="56"/>
                    </a:cubicBezTo>
                    <a:cubicBezTo>
                      <a:pt x="44" y="54"/>
                      <a:pt x="43" y="51"/>
                      <a:pt x="41" y="49"/>
                    </a:cubicBezTo>
                    <a:cubicBezTo>
                      <a:pt x="41" y="47"/>
                      <a:pt x="39" y="46"/>
                      <a:pt x="38" y="45"/>
                    </a:cubicBezTo>
                    <a:cubicBezTo>
                      <a:pt x="38" y="44"/>
                      <a:pt x="37" y="42"/>
                      <a:pt x="35" y="42"/>
                    </a:cubicBezTo>
                    <a:cubicBezTo>
                      <a:pt x="34" y="45"/>
                      <a:pt x="31" y="47"/>
                      <a:pt x="29" y="49"/>
                    </a:cubicBezTo>
                    <a:cubicBezTo>
                      <a:pt x="25" y="55"/>
                      <a:pt x="20" y="58"/>
                      <a:pt x="14" y="61"/>
                    </a:cubicBezTo>
                    <a:cubicBezTo>
                      <a:pt x="10" y="64"/>
                      <a:pt x="6" y="67"/>
                      <a:pt x="0" y="67"/>
                    </a:cubicBezTo>
                    <a:cubicBezTo>
                      <a:pt x="0" y="67"/>
                      <a:pt x="0" y="67"/>
                      <a:pt x="0" y="66"/>
                    </a:cubicBezTo>
                    <a:cubicBezTo>
                      <a:pt x="4" y="65"/>
                      <a:pt x="6" y="62"/>
                      <a:pt x="9" y="60"/>
                    </a:cubicBezTo>
                    <a:cubicBezTo>
                      <a:pt x="16" y="55"/>
                      <a:pt x="22" y="48"/>
                      <a:pt x="27" y="40"/>
                    </a:cubicBezTo>
                    <a:cubicBezTo>
                      <a:pt x="29" y="37"/>
                      <a:pt x="32" y="34"/>
                      <a:pt x="33" y="31"/>
                    </a:cubicBezTo>
                    <a:cubicBezTo>
                      <a:pt x="30" y="30"/>
                      <a:pt x="25" y="26"/>
                      <a:pt x="25" y="23"/>
                    </a:cubicBezTo>
                    <a:cubicBezTo>
                      <a:pt x="25" y="23"/>
                      <a:pt x="26" y="23"/>
                      <a:pt x="26" y="23"/>
                    </a:cubicBezTo>
                    <a:cubicBezTo>
                      <a:pt x="29" y="25"/>
                      <a:pt x="34" y="24"/>
                      <a:pt x="38" y="23"/>
                    </a:cubicBezTo>
                    <a:cubicBezTo>
                      <a:pt x="39" y="21"/>
                      <a:pt x="41" y="19"/>
                      <a:pt x="42" y="16"/>
                    </a:cubicBezTo>
                    <a:cubicBezTo>
                      <a:pt x="43" y="14"/>
                      <a:pt x="44" y="12"/>
                      <a:pt x="45" y="10"/>
                    </a:cubicBezTo>
                    <a:cubicBezTo>
                      <a:pt x="46" y="7"/>
                      <a:pt x="48" y="4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ş1ïḑê">
                <a:extLst>
                  <a:ext uri="{FF2B5EF4-FFF2-40B4-BE49-F238E27FC236}">
                    <a16:creationId xmlns:a16="http://schemas.microsoft.com/office/drawing/2014/main" id="{415E36E2-2DC0-4566-B03E-E5A19EA038F6}"/>
                  </a:ext>
                </a:extLst>
              </p:cNvPr>
              <p:cNvSpPr/>
              <p:nvPr/>
            </p:nvSpPr>
            <p:spPr bwMode="auto">
              <a:xfrm>
                <a:off x="6408738" y="3132138"/>
                <a:ext cx="171450" cy="85725"/>
              </a:xfrm>
              <a:custGeom>
                <a:avLst/>
                <a:gdLst>
                  <a:gd name="T0" fmla="*/ 6 w 32"/>
                  <a:gd name="T1" fmla="*/ 0 h 16"/>
                  <a:gd name="T2" fmla="*/ 17 w 32"/>
                  <a:gd name="T3" fmla="*/ 4 h 16"/>
                  <a:gd name="T4" fmla="*/ 18 w 32"/>
                  <a:gd name="T5" fmla="*/ 8 h 16"/>
                  <a:gd name="T6" fmla="*/ 24 w 32"/>
                  <a:gd name="T7" fmla="*/ 7 h 16"/>
                  <a:gd name="T8" fmla="*/ 25 w 32"/>
                  <a:gd name="T9" fmla="*/ 5 h 16"/>
                  <a:gd name="T10" fmla="*/ 31 w 32"/>
                  <a:gd name="T11" fmla="*/ 6 h 16"/>
                  <a:gd name="T12" fmla="*/ 32 w 32"/>
                  <a:gd name="T13" fmla="*/ 8 h 16"/>
                  <a:gd name="T14" fmla="*/ 31 w 32"/>
                  <a:gd name="T15" fmla="*/ 9 h 16"/>
                  <a:gd name="T16" fmla="*/ 14 w 32"/>
                  <a:gd name="T17" fmla="*/ 15 h 16"/>
                  <a:gd name="T18" fmla="*/ 14 w 32"/>
                  <a:gd name="T19" fmla="*/ 14 h 16"/>
                  <a:gd name="T20" fmla="*/ 16 w 32"/>
                  <a:gd name="T21" fmla="*/ 13 h 16"/>
                  <a:gd name="T22" fmla="*/ 16 w 32"/>
                  <a:gd name="T23" fmla="*/ 13 h 16"/>
                  <a:gd name="T24" fmla="*/ 15 w 32"/>
                  <a:gd name="T25" fmla="*/ 13 h 16"/>
                  <a:gd name="T26" fmla="*/ 13 w 32"/>
                  <a:gd name="T27" fmla="*/ 14 h 16"/>
                  <a:gd name="T28" fmla="*/ 0 w 32"/>
                  <a:gd name="T29" fmla="*/ 16 h 16"/>
                  <a:gd name="T30" fmla="*/ 0 w 32"/>
                  <a:gd name="T31" fmla="*/ 15 h 16"/>
                  <a:gd name="T32" fmla="*/ 9 w 32"/>
                  <a:gd name="T33" fmla="*/ 6 h 16"/>
                  <a:gd name="T34" fmla="*/ 6 w 32"/>
                  <a:gd name="T3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6">
                    <a:moveTo>
                      <a:pt x="6" y="0"/>
                    </a:moveTo>
                    <a:cubicBezTo>
                      <a:pt x="9" y="0"/>
                      <a:pt x="16" y="2"/>
                      <a:pt x="17" y="4"/>
                    </a:cubicBezTo>
                    <a:cubicBezTo>
                      <a:pt x="18" y="5"/>
                      <a:pt x="18" y="7"/>
                      <a:pt x="18" y="8"/>
                    </a:cubicBezTo>
                    <a:cubicBezTo>
                      <a:pt x="19" y="8"/>
                      <a:pt x="23" y="7"/>
                      <a:pt x="24" y="7"/>
                    </a:cubicBezTo>
                    <a:cubicBezTo>
                      <a:pt x="24" y="6"/>
                      <a:pt x="24" y="6"/>
                      <a:pt x="25" y="5"/>
                    </a:cubicBezTo>
                    <a:cubicBezTo>
                      <a:pt x="25" y="5"/>
                      <a:pt x="30" y="6"/>
                      <a:pt x="31" y="6"/>
                    </a:cubicBezTo>
                    <a:cubicBezTo>
                      <a:pt x="32" y="6"/>
                      <a:pt x="32" y="7"/>
                      <a:pt x="32" y="8"/>
                    </a:cubicBezTo>
                    <a:cubicBezTo>
                      <a:pt x="32" y="8"/>
                      <a:pt x="32" y="9"/>
                      <a:pt x="31" y="9"/>
                    </a:cubicBezTo>
                    <a:cubicBezTo>
                      <a:pt x="25" y="10"/>
                      <a:pt x="21" y="15"/>
                      <a:pt x="14" y="15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5" y="14"/>
                      <a:pt x="15" y="13"/>
                      <a:pt x="16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3" y="14"/>
                    </a:cubicBezTo>
                    <a:cubicBezTo>
                      <a:pt x="9" y="15"/>
                      <a:pt x="5" y="16"/>
                      <a:pt x="0" y="16"/>
                    </a:cubicBezTo>
                    <a:cubicBezTo>
                      <a:pt x="0" y="16"/>
                      <a:pt x="0" y="15"/>
                      <a:pt x="0" y="15"/>
                    </a:cubicBezTo>
                    <a:cubicBezTo>
                      <a:pt x="4" y="15"/>
                      <a:pt x="9" y="11"/>
                      <a:pt x="9" y="6"/>
                    </a:cubicBezTo>
                    <a:cubicBezTo>
                      <a:pt x="8" y="6"/>
                      <a:pt x="6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sḷïdê">
                <a:extLst>
                  <a:ext uri="{FF2B5EF4-FFF2-40B4-BE49-F238E27FC236}">
                    <a16:creationId xmlns:a16="http://schemas.microsoft.com/office/drawing/2014/main" id="{36CBFB26-91C7-43D7-9CD4-7E010A3C45D6}"/>
                  </a:ext>
                </a:extLst>
              </p:cNvPr>
              <p:cNvSpPr/>
              <p:nvPr/>
            </p:nvSpPr>
            <p:spPr bwMode="auto">
              <a:xfrm>
                <a:off x="6376988" y="3235325"/>
                <a:ext cx="160338" cy="90488"/>
              </a:xfrm>
              <a:custGeom>
                <a:avLst/>
                <a:gdLst>
                  <a:gd name="T0" fmla="*/ 21 w 30"/>
                  <a:gd name="T1" fmla="*/ 8 h 17"/>
                  <a:gd name="T2" fmla="*/ 22 w 30"/>
                  <a:gd name="T3" fmla="*/ 3 h 17"/>
                  <a:gd name="T4" fmla="*/ 22 w 30"/>
                  <a:gd name="T5" fmla="*/ 3 h 17"/>
                  <a:gd name="T6" fmla="*/ 21 w 30"/>
                  <a:gd name="T7" fmla="*/ 3 h 17"/>
                  <a:gd name="T8" fmla="*/ 16 w 30"/>
                  <a:gd name="T9" fmla="*/ 9 h 17"/>
                  <a:gd name="T10" fmla="*/ 6 w 30"/>
                  <a:gd name="T11" fmla="*/ 13 h 17"/>
                  <a:gd name="T12" fmla="*/ 0 w 30"/>
                  <a:gd name="T13" fmla="*/ 13 h 17"/>
                  <a:gd name="T14" fmla="*/ 1 w 30"/>
                  <a:gd name="T15" fmla="*/ 11 h 17"/>
                  <a:gd name="T16" fmla="*/ 4 w 30"/>
                  <a:gd name="T17" fmla="*/ 9 h 17"/>
                  <a:gd name="T18" fmla="*/ 11 w 30"/>
                  <a:gd name="T19" fmla="*/ 3 h 17"/>
                  <a:gd name="T20" fmla="*/ 11 w 30"/>
                  <a:gd name="T21" fmla="*/ 6 h 17"/>
                  <a:gd name="T22" fmla="*/ 11 w 30"/>
                  <a:gd name="T23" fmla="*/ 6 h 17"/>
                  <a:gd name="T24" fmla="*/ 15 w 30"/>
                  <a:gd name="T25" fmla="*/ 5 h 17"/>
                  <a:gd name="T26" fmla="*/ 25 w 30"/>
                  <a:gd name="T27" fmla="*/ 1 h 17"/>
                  <a:gd name="T28" fmla="*/ 29 w 30"/>
                  <a:gd name="T29" fmla="*/ 2 h 17"/>
                  <a:gd name="T30" fmla="*/ 30 w 30"/>
                  <a:gd name="T31" fmla="*/ 3 h 17"/>
                  <a:gd name="T32" fmla="*/ 28 w 30"/>
                  <a:gd name="T33" fmla="*/ 7 h 17"/>
                  <a:gd name="T34" fmla="*/ 21 w 30"/>
                  <a:gd name="T3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7">
                    <a:moveTo>
                      <a:pt x="21" y="8"/>
                    </a:moveTo>
                    <a:cubicBezTo>
                      <a:pt x="21" y="6"/>
                      <a:pt x="23" y="4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4"/>
                      <a:pt x="18" y="7"/>
                      <a:pt x="16" y="9"/>
                    </a:cubicBezTo>
                    <a:cubicBezTo>
                      <a:pt x="13" y="11"/>
                      <a:pt x="9" y="12"/>
                      <a:pt x="6" y="13"/>
                    </a:cubicBezTo>
                    <a:cubicBezTo>
                      <a:pt x="4" y="14"/>
                      <a:pt x="0" y="17"/>
                      <a:pt x="0" y="13"/>
                    </a:cubicBezTo>
                    <a:cubicBezTo>
                      <a:pt x="1" y="13"/>
                      <a:pt x="1" y="12"/>
                      <a:pt x="1" y="11"/>
                    </a:cubicBezTo>
                    <a:cubicBezTo>
                      <a:pt x="2" y="10"/>
                      <a:pt x="3" y="9"/>
                      <a:pt x="4" y="9"/>
                    </a:cubicBezTo>
                    <a:cubicBezTo>
                      <a:pt x="6" y="7"/>
                      <a:pt x="9" y="4"/>
                      <a:pt x="11" y="3"/>
                    </a:cubicBezTo>
                    <a:cubicBezTo>
                      <a:pt x="11" y="4"/>
                      <a:pt x="11" y="5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8" y="3"/>
                      <a:pt x="21" y="0"/>
                      <a:pt x="25" y="1"/>
                    </a:cubicBezTo>
                    <a:cubicBezTo>
                      <a:pt x="26" y="1"/>
                      <a:pt x="28" y="2"/>
                      <a:pt x="29" y="2"/>
                    </a:cubicBezTo>
                    <a:cubicBezTo>
                      <a:pt x="29" y="3"/>
                      <a:pt x="29" y="3"/>
                      <a:pt x="30" y="3"/>
                    </a:cubicBezTo>
                    <a:cubicBezTo>
                      <a:pt x="30" y="5"/>
                      <a:pt x="30" y="7"/>
                      <a:pt x="28" y="7"/>
                    </a:cubicBezTo>
                    <a:cubicBezTo>
                      <a:pt x="28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ṥľíḍè">
                <a:extLst>
                  <a:ext uri="{FF2B5EF4-FFF2-40B4-BE49-F238E27FC236}">
                    <a16:creationId xmlns:a16="http://schemas.microsoft.com/office/drawing/2014/main" id="{6F6C48EC-0F3E-4DDE-A723-4D06159909DE}"/>
                  </a:ext>
                </a:extLst>
              </p:cNvPr>
              <p:cNvSpPr/>
              <p:nvPr/>
            </p:nvSpPr>
            <p:spPr bwMode="auto">
              <a:xfrm>
                <a:off x="6307138" y="3316288"/>
                <a:ext cx="300038" cy="198438"/>
              </a:xfrm>
              <a:custGeom>
                <a:avLst/>
                <a:gdLst>
                  <a:gd name="T0" fmla="*/ 29 w 56"/>
                  <a:gd name="T1" fmla="*/ 0 h 37"/>
                  <a:gd name="T2" fmla="*/ 31 w 56"/>
                  <a:gd name="T3" fmla="*/ 0 h 37"/>
                  <a:gd name="T4" fmla="*/ 34 w 56"/>
                  <a:gd name="T5" fmla="*/ 2 h 37"/>
                  <a:gd name="T6" fmla="*/ 36 w 56"/>
                  <a:gd name="T7" fmla="*/ 6 h 37"/>
                  <a:gd name="T8" fmla="*/ 35 w 56"/>
                  <a:gd name="T9" fmla="*/ 10 h 37"/>
                  <a:gd name="T10" fmla="*/ 33 w 56"/>
                  <a:gd name="T11" fmla="*/ 13 h 37"/>
                  <a:gd name="T12" fmla="*/ 36 w 56"/>
                  <a:gd name="T13" fmla="*/ 17 h 37"/>
                  <a:gd name="T14" fmla="*/ 44 w 56"/>
                  <a:gd name="T15" fmla="*/ 27 h 37"/>
                  <a:gd name="T16" fmla="*/ 47 w 56"/>
                  <a:gd name="T17" fmla="*/ 30 h 37"/>
                  <a:gd name="T18" fmla="*/ 56 w 56"/>
                  <a:gd name="T19" fmla="*/ 34 h 37"/>
                  <a:gd name="T20" fmla="*/ 53 w 56"/>
                  <a:gd name="T21" fmla="*/ 35 h 37"/>
                  <a:gd name="T22" fmla="*/ 50 w 56"/>
                  <a:gd name="T23" fmla="*/ 35 h 37"/>
                  <a:gd name="T24" fmla="*/ 46 w 56"/>
                  <a:gd name="T25" fmla="*/ 36 h 37"/>
                  <a:gd name="T26" fmla="*/ 39 w 56"/>
                  <a:gd name="T27" fmla="*/ 35 h 37"/>
                  <a:gd name="T28" fmla="*/ 33 w 56"/>
                  <a:gd name="T29" fmla="*/ 26 h 37"/>
                  <a:gd name="T30" fmla="*/ 28 w 56"/>
                  <a:gd name="T31" fmla="*/ 17 h 37"/>
                  <a:gd name="T32" fmla="*/ 28 w 56"/>
                  <a:gd name="T33" fmla="*/ 17 h 37"/>
                  <a:gd name="T34" fmla="*/ 12 w 56"/>
                  <a:gd name="T35" fmla="*/ 32 h 37"/>
                  <a:gd name="T36" fmla="*/ 0 w 56"/>
                  <a:gd name="T37" fmla="*/ 35 h 37"/>
                  <a:gd name="T38" fmla="*/ 0 w 56"/>
                  <a:gd name="T39" fmla="*/ 34 h 37"/>
                  <a:gd name="T40" fmla="*/ 0 w 56"/>
                  <a:gd name="T41" fmla="*/ 34 h 37"/>
                  <a:gd name="T42" fmla="*/ 3 w 56"/>
                  <a:gd name="T43" fmla="*/ 34 h 37"/>
                  <a:gd name="T44" fmla="*/ 9 w 56"/>
                  <a:gd name="T45" fmla="*/ 30 h 37"/>
                  <a:gd name="T46" fmla="*/ 15 w 56"/>
                  <a:gd name="T47" fmla="*/ 24 h 37"/>
                  <a:gd name="T48" fmla="*/ 19 w 56"/>
                  <a:gd name="T49" fmla="*/ 19 h 37"/>
                  <a:gd name="T50" fmla="*/ 24 w 56"/>
                  <a:gd name="T51" fmla="*/ 11 h 37"/>
                  <a:gd name="T52" fmla="*/ 18 w 56"/>
                  <a:gd name="T53" fmla="*/ 1 h 37"/>
                  <a:gd name="T54" fmla="*/ 26 w 56"/>
                  <a:gd name="T55" fmla="*/ 7 h 37"/>
                  <a:gd name="T56" fmla="*/ 26 w 56"/>
                  <a:gd name="T57" fmla="*/ 7 h 37"/>
                  <a:gd name="T58" fmla="*/ 26 w 56"/>
                  <a:gd name="T59" fmla="*/ 7 h 37"/>
                  <a:gd name="T60" fmla="*/ 29 w 56"/>
                  <a:gd name="T6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37">
                    <a:moveTo>
                      <a:pt x="29" y="0"/>
                    </a:moveTo>
                    <a:cubicBezTo>
                      <a:pt x="30" y="0"/>
                      <a:pt x="30" y="0"/>
                      <a:pt x="31" y="0"/>
                    </a:cubicBezTo>
                    <a:cubicBezTo>
                      <a:pt x="31" y="1"/>
                      <a:pt x="33" y="1"/>
                      <a:pt x="34" y="2"/>
                    </a:cubicBezTo>
                    <a:cubicBezTo>
                      <a:pt x="35" y="4"/>
                      <a:pt x="35" y="5"/>
                      <a:pt x="36" y="6"/>
                    </a:cubicBezTo>
                    <a:cubicBezTo>
                      <a:pt x="36" y="7"/>
                      <a:pt x="36" y="9"/>
                      <a:pt x="35" y="10"/>
                    </a:cubicBezTo>
                    <a:cubicBezTo>
                      <a:pt x="34" y="11"/>
                      <a:pt x="33" y="11"/>
                      <a:pt x="33" y="13"/>
                    </a:cubicBezTo>
                    <a:cubicBezTo>
                      <a:pt x="34" y="15"/>
                      <a:pt x="35" y="16"/>
                      <a:pt x="36" y="17"/>
                    </a:cubicBezTo>
                    <a:cubicBezTo>
                      <a:pt x="38" y="21"/>
                      <a:pt x="41" y="24"/>
                      <a:pt x="44" y="27"/>
                    </a:cubicBezTo>
                    <a:cubicBezTo>
                      <a:pt x="45" y="28"/>
                      <a:pt x="46" y="29"/>
                      <a:pt x="47" y="30"/>
                    </a:cubicBezTo>
                    <a:cubicBezTo>
                      <a:pt x="49" y="31"/>
                      <a:pt x="56" y="32"/>
                      <a:pt x="56" y="34"/>
                    </a:cubicBezTo>
                    <a:cubicBezTo>
                      <a:pt x="55" y="34"/>
                      <a:pt x="54" y="35"/>
                      <a:pt x="53" y="35"/>
                    </a:cubicBezTo>
                    <a:cubicBezTo>
                      <a:pt x="52" y="35"/>
                      <a:pt x="51" y="35"/>
                      <a:pt x="50" y="35"/>
                    </a:cubicBezTo>
                    <a:cubicBezTo>
                      <a:pt x="48" y="35"/>
                      <a:pt x="47" y="36"/>
                      <a:pt x="46" y="36"/>
                    </a:cubicBezTo>
                    <a:cubicBezTo>
                      <a:pt x="43" y="37"/>
                      <a:pt x="41" y="36"/>
                      <a:pt x="39" y="35"/>
                    </a:cubicBezTo>
                    <a:cubicBezTo>
                      <a:pt x="35" y="32"/>
                      <a:pt x="35" y="31"/>
                      <a:pt x="33" y="26"/>
                    </a:cubicBezTo>
                    <a:cubicBezTo>
                      <a:pt x="31" y="23"/>
                      <a:pt x="30" y="20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3" y="24"/>
                      <a:pt x="19" y="27"/>
                      <a:pt x="12" y="32"/>
                    </a:cubicBezTo>
                    <a:cubicBezTo>
                      <a:pt x="9" y="34"/>
                      <a:pt x="6" y="36"/>
                      <a:pt x="0" y="35"/>
                    </a:cubicBezTo>
                    <a:cubicBezTo>
                      <a:pt x="0" y="35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2" y="34"/>
                      <a:pt x="3" y="34"/>
                    </a:cubicBezTo>
                    <a:cubicBezTo>
                      <a:pt x="5" y="33"/>
                      <a:pt x="7" y="32"/>
                      <a:pt x="9" y="30"/>
                    </a:cubicBezTo>
                    <a:cubicBezTo>
                      <a:pt x="11" y="29"/>
                      <a:pt x="13" y="26"/>
                      <a:pt x="15" y="24"/>
                    </a:cubicBezTo>
                    <a:cubicBezTo>
                      <a:pt x="16" y="22"/>
                      <a:pt x="18" y="21"/>
                      <a:pt x="19" y="19"/>
                    </a:cubicBezTo>
                    <a:cubicBezTo>
                      <a:pt x="21" y="16"/>
                      <a:pt x="22" y="13"/>
                      <a:pt x="24" y="11"/>
                    </a:cubicBezTo>
                    <a:cubicBezTo>
                      <a:pt x="23" y="7"/>
                      <a:pt x="18" y="4"/>
                      <a:pt x="18" y="1"/>
                    </a:cubicBezTo>
                    <a:cubicBezTo>
                      <a:pt x="21" y="1"/>
                      <a:pt x="25" y="5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8" y="5"/>
                      <a:pt x="29" y="2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Sļiďé">
                <a:extLst>
                  <a:ext uri="{FF2B5EF4-FFF2-40B4-BE49-F238E27FC236}">
                    <a16:creationId xmlns:a16="http://schemas.microsoft.com/office/drawing/2014/main" id="{D999FB2B-8729-4E0C-A13A-7B29EB7D7A9D}"/>
                  </a:ext>
                </a:extLst>
              </p:cNvPr>
              <p:cNvSpPr/>
              <p:nvPr/>
            </p:nvSpPr>
            <p:spPr bwMode="auto">
              <a:xfrm>
                <a:off x="6751638" y="3121025"/>
                <a:ext cx="185738" cy="134938"/>
              </a:xfrm>
              <a:custGeom>
                <a:avLst/>
                <a:gdLst>
                  <a:gd name="T0" fmla="*/ 17 w 35"/>
                  <a:gd name="T1" fmla="*/ 25 h 25"/>
                  <a:gd name="T2" fmla="*/ 17 w 35"/>
                  <a:gd name="T3" fmla="*/ 24 h 25"/>
                  <a:gd name="T4" fmla="*/ 22 w 35"/>
                  <a:gd name="T5" fmla="*/ 19 h 25"/>
                  <a:gd name="T6" fmla="*/ 22 w 35"/>
                  <a:gd name="T7" fmla="*/ 19 h 25"/>
                  <a:gd name="T8" fmla="*/ 21 w 35"/>
                  <a:gd name="T9" fmla="*/ 15 h 25"/>
                  <a:gd name="T10" fmla="*/ 27 w 35"/>
                  <a:gd name="T11" fmla="*/ 8 h 25"/>
                  <a:gd name="T12" fmla="*/ 26 w 35"/>
                  <a:gd name="T13" fmla="*/ 8 h 25"/>
                  <a:gd name="T14" fmla="*/ 22 w 35"/>
                  <a:gd name="T15" fmla="*/ 10 h 25"/>
                  <a:gd name="T16" fmla="*/ 15 w 35"/>
                  <a:gd name="T17" fmla="*/ 17 h 25"/>
                  <a:gd name="T18" fmla="*/ 11 w 35"/>
                  <a:gd name="T19" fmla="*/ 21 h 25"/>
                  <a:gd name="T20" fmla="*/ 0 w 35"/>
                  <a:gd name="T21" fmla="*/ 20 h 25"/>
                  <a:gd name="T22" fmla="*/ 10 w 35"/>
                  <a:gd name="T23" fmla="*/ 13 h 25"/>
                  <a:gd name="T24" fmla="*/ 22 w 35"/>
                  <a:gd name="T25" fmla="*/ 5 h 25"/>
                  <a:gd name="T26" fmla="*/ 24 w 35"/>
                  <a:gd name="T27" fmla="*/ 3 h 25"/>
                  <a:gd name="T28" fmla="*/ 28 w 35"/>
                  <a:gd name="T29" fmla="*/ 2 h 25"/>
                  <a:gd name="T30" fmla="*/ 29 w 35"/>
                  <a:gd name="T31" fmla="*/ 0 h 25"/>
                  <a:gd name="T32" fmla="*/ 34 w 35"/>
                  <a:gd name="T33" fmla="*/ 0 h 25"/>
                  <a:gd name="T34" fmla="*/ 34 w 35"/>
                  <a:gd name="T35" fmla="*/ 0 h 25"/>
                  <a:gd name="T36" fmla="*/ 35 w 35"/>
                  <a:gd name="T37" fmla="*/ 4 h 25"/>
                  <a:gd name="T38" fmla="*/ 33 w 35"/>
                  <a:gd name="T39" fmla="*/ 7 h 25"/>
                  <a:gd name="T40" fmla="*/ 31 w 35"/>
                  <a:gd name="T41" fmla="*/ 9 h 25"/>
                  <a:gd name="T42" fmla="*/ 26 w 35"/>
                  <a:gd name="T43" fmla="*/ 15 h 25"/>
                  <a:gd name="T44" fmla="*/ 26 w 35"/>
                  <a:gd name="T45" fmla="*/ 15 h 25"/>
                  <a:gd name="T46" fmla="*/ 29 w 35"/>
                  <a:gd name="T47" fmla="*/ 18 h 25"/>
                  <a:gd name="T48" fmla="*/ 29 w 35"/>
                  <a:gd name="T49" fmla="*/ 19 h 25"/>
                  <a:gd name="T50" fmla="*/ 17 w 35"/>
                  <a:gd name="T5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25">
                    <a:moveTo>
                      <a:pt x="17" y="25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9" y="23"/>
                      <a:pt x="21" y="21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6"/>
                      <a:pt x="21" y="15"/>
                    </a:cubicBezTo>
                    <a:cubicBezTo>
                      <a:pt x="23" y="12"/>
                      <a:pt x="25" y="10"/>
                      <a:pt x="27" y="8"/>
                    </a:cubicBezTo>
                    <a:cubicBezTo>
                      <a:pt x="27" y="8"/>
                      <a:pt x="26" y="8"/>
                      <a:pt x="26" y="8"/>
                    </a:cubicBezTo>
                    <a:cubicBezTo>
                      <a:pt x="25" y="9"/>
                      <a:pt x="24" y="10"/>
                      <a:pt x="22" y="10"/>
                    </a:cubicBezTo>
                    <a:cubicBezTo>
                      <a:pt x="20" y="12"/>
                      <a:pt x="18" y="15"/>
                      <a:pt x="15" y="17"/>
                    </a:cubicBezTo>
                    <a:cubicBezTo>
                      <a:pt x="14" y="18"/>
                      <a:pt x="13" y="20"/>
                      <a:pt x="11" y="21"/>
                    </a:cubicBezTo>
                    <a:cubicBezTo>
                      <a:pt x="9" y="22"/>
                      <a:pt x="0" y="23"/>
                      <a:pt x="0" y="20"/>
                    </a:cubicBezTo>
                    <a:cubicBezTo>
                      <a:pt x="4" y="19"/>
                      <a:pt x="6" y="16"/>
                      <a:pt x="10" y="13"/>
                    </a:cubicBezTo>
                    <a:cubicBezTo>
                      <a:pt x="14" y="10"/>
                      <a:pt x="18" y="8"/>
                      <a:pt x="22" y="5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3"/>
                      <a:pt x="28" y="2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31" y="0"/>
                      <a:pt x="32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5" y="1"/>
                      <a:pt x="35" y="2"/>
                      <a:pt x="35" y="4"/>
                    </a:cubicBezTo>
                    <a:cubicBezTo>
                      <a:pt x="34" y="5"/>
                      <a:pt x="34" y="6"/>
                      <a:pt x="33" y="7"/>
                    </a:cubicBezTo>
                    <a:cubicBezTo>
                      <a:pt x="32" y="8"/>
                      <a:pt x="31" y="9"/>
                      <a:pt x="31" y="9"/>
                    </a:cubicBezTo>
                    <a:cubicBezTo>
                      <a:pt x="29" y="11"/>
                      <a:pt x="28" y="13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7" y="16"/>
                      <a:pt x="28" y="17"/>
                      <a:pt x="29" y="18"/>
                    </a:cubicBezTo>
                    <a:cubicBezTo>
                      <a:pt x="29" y="18"/>
                      <a:pt x="29" y="19"/>
                      <a:pt x="29" y="19"/>
                    </a:cubicBezTo>
                    <a:cubicBezTo>
                      <a:pt x="27" y="22"/>
                      <a:pt x="22" y="25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îsļîḍé">
                <a:extLst>
                  <a:ext uri="{FF2B5EF4-FFF2-40B4-BE49-F238E27FC236}">
                    <a16:creationId xmlns:a16="http://schemas.microsoft.com/office/drawing/2014/main" id="{5D26A6C4-18E1-45A2-9F63-F4BC476F02EF}"/>
                  </a:ext>
                </a:extLst>
              </p:cNvPr>
              <p:cNvSpPr/>
              <p:nvPr/>
            </p:nvSpPr>
            <p:spPr bwMode="auto">
              <a:xfrm>
                <a:off x="6713538" y="3325813"/>
                <a:ext cx="42863" cy="60325"/>
              </a:xfrm>
              <a:custGeom>
                <a:avLst/>
                <a:gdLst>
                  <a:gd name="T0" fmla="*/ 0 w 8"/>
                  <a:gd name="T1" fmla="*/ 0 h 11"/>
                  <a:gd name="T2" fmla="*/ 8 w 8"/>
                  <a:gd name="T3" fmla="*/ 10 h 11"/>
                  <a:gd name="T4" fmla="*/ 4 w 8"/>
                  <a:gd name="T5" fmla="*/ 11 h 11"/>
                  <a:gd name="T6" fmla="*/ 2 w 8"/>
                  <a:gd name="T7" fmla="*/ 10 h 11"/>
                  <a:gd name="T8" fmla="*/ 2 w 8"/>
                  <a:gd name="T9" fmla="*/ 8 h 11"/>
                  <a:gd name="T10" fmla="*/ 0 w 8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1">
                    <a:moveTo>
                      <a:pt x="0" y="0"/>
                    </a:moveTo>
                    <a:cubicBezTo>
                      <a:pt x="4" y="0"/>
                      <a:pt x="8" y="5"/>
                      <a:pt x="8" y="10"/>
                    </a:cubicBezTo>
                    <a:cubicBezTo>
                      <a:pt x="7" y="10"/>
                      <a:pt x="6" y="11"/>
                      <a:pt x="4" y="11"/>
                    </a:cubicBezTo>
                    <a:cubicBezTo>
                      <a:pt x="4" y="10"/>
                      <a:pt x="3" y="10"/>
                      <a:pt x="2" y="10"/>
                    </a:cubicBezTo>
                    <a:cubicBezTo>
                      <a:pt x="2" y="9"/>
                      <a:pt x="2" y="9"/>
                      <a:pt x="2" y="8"/>
                    </a:cubicBezTo>
                    <a:cubicBezTo>
                      <a:pt x="1" y="6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ṩļíďé">
                <a:extLst>
                  <a:ext uri="{FF2B5EF4-FFF2-40B4-BE49-F238E27FC236}">
                    <a16:creationId xmlns:a16="http://schemas.microsoft.com/office/drawing/2014/main" id="{5CBC6D17-ACCF-4D6B-8956-A62671053F6E}"/>
                  </a:ext>
                </a:extLst>
              </p:cNvPr>
              <p:cNvSpPr/>
              <p:nvPr/>
            </p:nvSpPr>
            <p:spPr bwMode="auto">
              <a:xfrm>
                <a:off x="6734175" y="3413125"/>
                <a:ext cx="26988" cy="38100"/>
              </a:xfrm>
              <a:custGeom>
                <a:avLst/>
                <a:gdLst>
                  <a:gd name="T0" fmla="*/ 0 w 5"/>
                  <a:gd name="T1" fmla="*/ 0 h 7"/>
                  <a:gd name="T2" fmla="*/ 1 w 5"/>
                  <a:gd name="T3" fmla="*/ 0 h 7"/>
                  <a:gd name="T4" fmla="*/ 5 w 5"/>
                  <a:gd name="T5" fmla="*/ 6 h 7"/>
                  <a:gd name="T6" fmla="*/ 3 w 5"/>
                  <a:gd name="T7" fmla="*/ 7 h 7"/>
                  <a:gd name="T8" fmla="*/ 1 w 5"/>
                  <a:gd name="T9" fmla="*/ 6 h 7"/>
                  <a:gd name="T10" fmla="*/ 1 w 5"/>
                  <a:gd name="T11" fmla="*/ 5 h 7"/>
                  <a:gd name="T12" fmla="*/ 0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2"/>
                      <a:pt x="5" y="2"/>
                      <a:pt x="5" y="6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2" y="7"/>
                      <a:pt x="2" y="7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2" y="3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ṡḷîḑè">
                <a:extLst>
                  <a:ext uri="{FF2B5EF4-FFF2-40B4-BE49-F238E27FC236}">
                    <a16:creationId xmlns:a16="http://schemas.microsoft.com/office/drawing/2014/main" id="{81576A50-D21D-4167-B107-1AF4574756EC}"/>
                  </a:ext>
                </a:extLst>
              </p:cNvPr>
              <p:cNvSpPr/>
              <p:nvPr/>
            </p:nvSpPr>
            <p:spPr bwMode="auto">
              <a:xfrm>
                <a:off x="6681788" y="3440113"/>
                <a:ext cx="266700" cy="101600"/>
              </a:xfrm>
              <a:custGeom>
                <a:avLst/>
                <a:gdLst>
                  <a:gd name="T0" fmla="*/ 0 w 50"/>
                  <a:gd name="T1" fmla="*/ 0 h 19"/>
                  <a:gd name="T2" fmla="*/ 9 w 50"/>
                  <a:gd name="T3" fmla="*/ 2 h 19"/>
                  <a:gd name="T4" fmla="*/ 18 w 50"/>
                  <a:gd name="T5" fmla="*/ 4 h 19"/>
                  <a:gd name="T6" fmla="*/ 37 w 50"/>
                  <a:gd name="T7" fmla="*/ 10 h 19"/>
                  <a:gd name="T8" fmla="*/ 50 w 50"/>
                  <a:gd name="T9" fmla="*/ 9 h 19"/>
                  <a:gd name="T10" fmla="*/ 50 w 50"/>
                  <a:gd name="T11" fmla="*/ 10 h 19"/>
                  <a:gd name="T12" fmla="*/ 50 w 50"/>
                  <a:gd name="T13" fmla="*/ 11 h 19"/>
                  <a:gd name="T14" fmla="*/ 46 w 50"/>
                  <a:gd name="T15" fmla="*/ 13 h 19"/>
                  <a:gd name="T16" fmla="*/ 42 w 50"/>
                  <a:gd name="T17" fmla="*/ 14 h 19"/>
                  <a:gd name="T18" fmla="*/ 38 w 50"/>
                  <a:gd name="T19" fmla="*/ 18 h 19"/>
                  <a:gd name="T20" fmla="*/ 25 w 50"/>
                  <a:gd name="T21" fmla="*/ 13 h 19"/>
                  <a:gd name="T22" fmla="*/ 11 w 50"/>
                  <a:gd name="T23" fmla="*/ 6 h 19"/>
                  <a:gd name="T24" fmla="*/ 0 w 50"/>
                  <a:gd name="T2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19">
                    <a:moveTo>
                      <a:pt x="0" y="0"/>
                    </a:moveTo>
                    <a:cubicBezTo>
                      <a:pt x="3" y="0"/>
                      <a:pt x="7" y="1"/>
                      <a:pt x="9" y="2"/>
                    </a:cubicBezTo>
                    <a:cubicBezTo>
                      <a:pt x="12" y="3"/>
                      <a:pt x="15" y="3"/>
                      <a:pt x="18" y="4"/>
                    </a:cubicBezTo>
                    <a:cubicBezTo>
                      <a:pt x="24" y="6"/>
                      <a:pt x="30" y="8"/>
                      <a:pt x="37" y="10"/>
                    </a:cubicBezTo>
                    <a:cubicBezTo>
                      <a:pt x="40" y="11"/>
                      <a:pt x="46" y="9"/>
                      <a:pt x="50" y="9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1"/>
                      <a:pt x="50" y="10"/>
                      <a:pt x="50" y="11"/>
                    </a:cubicBezTo>
                    <a:cubicBezTo>
                      <a:pt x="49" y="11"/>
                      <a:pt x="48" y="12"/>
                      <a:pt x="46" y="13"/>
                    </a:cubicBezTo>
                    <a:cubicBezTo>
                      <a:pt x="45" y="14"/>
                      <a:pt x="43" y="14"/>
                      <a:pt x="42" y="14"/>
                    </a:cubicBezTo>
                    <a:cubicBezTo>
                      <a:pt x="41" y="15"/>
                      <a:pt x="38" y="18"/>
                      <a:pt x="38" y="18"/>
                    </a:cubicBezTo>
                    <a:cubicBezTo>
                      <a:pt x="31" y="19"/>
                      <a:pt x="29" y="15"/>
                      <a:pt x="25" y="13"/>
                    </a:cubicBezTo>
                    <a:cubicBezTo>
                      <a:pt x="21" y="10"/>
                      <a:pt x="16" y="8"/>
                      <a:pt x="11" y="6"/>
                    </a:cubicBezTo>
                    <a:cubicBezTo>
                      <a:pt x="7" y="4"/>
                      <a:pt x="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íṩlîďè">
                <a:extLst>
                  <a:ext uri="{FF2B5EF4-FFF2-40B4-BE49-F238E27FC236}">
                    <a16:creationId xmlns:a16="http://schemas.microsoft.com/office/drawing/2014/main" id="{2B6C7F8A-38A3-47F0-B199-086D5D74B821}"/>
                  </a:ext>
                </a:extLst>
              </p:cNvPr>
              <p:cNvSpPr/>
              <p:nvPr/>
            </p:nvSpPr>
            <p:spPr bwMode="auto">
              <a:xfrm>
                <a:off x="6761163" y="3240088"/>
                <a:ext cx="171450" cy="215900"/>
              </a:xfrm>
              <a:custGeom>
                <a:avLst/>
                <a:gdLst>
                  <a:gd name="T0" fmla="*/ 7 w 32"/>
                  <a:gd name="T1" fmla="*/ 13 h 40"/>
                  <a:gd name="T2" fmla="*/ 7 w 32"/>
                  <a:gd name="T3" fmla="*/ 17 h 40"/>
                  <a:gd name="T4" fmla="*/ 7 w 32"/>
                  <a:gd name="T5" fmla="*/ 17 h 40"/>
                  <a:gd name="T6" fmla="*/ 11 w 32"/>
                  <a:gd name="T7" fmla="*/ 12 h 40"/>
                  <a:gd name="T8" fmla="*/ 20 w 32"/>
                  <a:gd name="T9" fmla="*/ 3 h 40"/>
                  <a:gd name="T10" fmla="*/ 30 w 32"/>
                  <a:gd name="T11" fmla="*/ 3 h 40"/>
                  <a:gd name="T12" fmla="*/ 25 w 32"/>
                  <a:gd name="T13" fmla="*/ 18 h 40"/>
                  <a:gd name="T14" fmla="*/ 25 w 32"/>
                  <a:gd name="T15" fmla="*/ 22 h 40"/>
                  <a:gd name="T16" fmla="*/ 23 w 32"/>
                  <a:gd name="T17" fmla="*/ 32 h 40"/>
                  <a:gd name="T18" fmla="*/ 20 w 32"/>
                  <a:gd name="T19" fmla="*/ 40 h 40"/>
                  <a:gd name="T20" fmla="*/ 18 w 32"/>
                  <a:gd name="T21" fmla="*/ 39 h 40"/>
                  <a:gd name="T22" fmla="*/ 15 w 32"/>
                  <a:gd name="T23" fmla="*/ 36 h 40"/>
                  <a:gd name="T24" fmla="*/ 12 w 32"/>
                  <a:gd name="T25" fmla="*/ 38 h 40"/>
                  <a:gd name="T26" fmla="*/ 11 w 32"/>
                  <a:gd name="T27" fmla="*/ 37 h 40"/>
                  <a:gd name="T28" fmla="*/ 12 w 32"/>
                  <a:gd name="T29" fmla="*/ 28 h 40"/>
                  <a:gd name="T30" fmla="*/ 12 w 32"/>
                  <a:gd name="T31" fmla="*/ 28 h 40"/>
                  <a:gd name="T32" fmla="*/ 9 w 32"/>
                  <a:gd name="T33" fmla="*/ 28 h 40"/>
                  <a:gd name="T34" fmla="*/ 8 w 32"/>
                  <a:gd name="T35" fmla="*/ 26 h 40"/>
                  <a:gd name="T36" fmla="*/ 12 w 32"/>
                  <a:gd name="T37" fmla="*/ 18 h 40"/>
                  <a:gd name="T38" fmla="*/ 12 w 32"/>
                  <a:gd name="T39" fmla="*/ 17 h 40"/>
                  <a:gd name="T40" fmla="*/ 14 w 32"/>
                  <a:gd name="T41" fmla="*/ 13 h 40"/>
                  <a:gd name="T42" fmla="*/ 13 w 32"/>
                  <a:gd name="T43" fmla="*/ 13 h 40"/>
                  <a:gd name="T44" fmla="*/ 7 w 32"/>
                  <a:gd name="T45" fmla="*/ 25 h 40"/>
                  <a:gd name="T46" fmla="*/ 7 w 32"/>
                  <a:gd name="T47" fmla="*/ 34 h 40"/>
                  <a:gd name="T48" fmla="*/ 4 w 32"/>
                  <a:gd name="T49" fmla="*/ 34 h 40"/>
                  <a:gd name="T50" fmla="*/ 1 w 32"/>
                  <a:gd name="T51" fmla="*/ 30 h 40"/>
                  <a:gd name="T52" fmla="*/ 3 w 32"/>
                  <a:gd name="T53" fmla="*/ 19 h 40"/>
                  <a:gd name="T54" fmla="*/ 7 w 32"/>
                  <a:gd name="T55" fmla="*/ 13 h 40"/>
                  <a:gd name="T56" fmla="*/ 23 w 32"/>
                  <a:gd name="T57" fmla="*/ 5 h 40"/>
                  <a:gd name="T58" fmla="*/ 20 w 32"/>
                  <a:gd name="T59" fmla="*/ 6 h 40"/>
                  <a:gd name="T60" fmla="*/ 15 w 32"/>
                  <a:gd name="T61" fmla="*/ 11 h 40"/>
                  <a:gd name="T62" fmla="*/ 15 w 32"/>
                  <a:gd name="T63" fmla="*/ 11 h 40"/>
                  <a:gd name="T64" fmla="*/ 17 w 32"/>
                  <a:gd name="T65" fmla="*/ 18 h 40"/>
                  <a:gd name="T66" fmla="*/ 21 w 32"/>
                  <a:gd name="T67" fmla="*/ 21 h 40"/>
                  <a:gd name="T68" fmla="*/ 23 w 32"/>
                  <a:gd name="T69" fmla="*/ 10 h 40"/>
                  <a:gd name="T70" fmla="*/ 23 w 32"/>
                  <a:gd name="T71" fmla="*/ 5 h 40"/>
                  <a:gd name="T72" fmla="*/ 23 w 32"/>
                  <a:gd name="T73" fmla="*/ 5 h 40"/>
                  <a:gd name="T74" fmla="*/ 20 w 32"/>
                  <a:gd name="T75" fmla="*/ 22 h 40"/>
                  <a:gd name="T76" fmla="*/ 17 w 32"/>
                  <a:gd name="T77" fmla="*/ 26 h 40"/>
                  <a:gd name="T78" fmla="*/ 16 w 32"/>
                  <a:gd name="T79" fmla="*/ 35 h 40"/>
                  <a:gd name="T80" fmla="*/ 19 w 32"/>
                  <a:gd name="T81" fmla="*/ 35 h 40"/>
                  <a:gd name="T82" fmla="*/ 19 w 32"/>
                  <a:gd name="T83" fmla="*/ 32 h 40"/>
                  <a:gd name="T84" fmla="*/ 20 w 32"/>
                  <a:gd name="T85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" h="40">
                    <a:moveTo>
                      <a:pt x="7" y="13"/>
                    </a:moveTo>
                    <a:cubicBezTo>
                      <a:pt x="7" y="15"/>
                      <a:pt x="7" y="16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6"/>
                      <a:pt x="10" y="13"/>
                      <a:pt x="11" y="12"/>
                    </a:cubicBezTo>
                    <a:cubicBezTo>
                      <a:pt x="13" y="9"/>
                      <a:pt x="17" y="5"/>
                      <a:pt x="20" y="3"/>
                    </a:cubicBezTo>
                    <a:cubicBezTo>
                      <a:pt x="22" y="2"/>
                      <a:pt x="28" y="0"/>
                      <a:pt x="30" y="3"/>
                    </a:cubicBezTo>
                    <a:cubicBezTo>
                      <a:pt x="32" y="6"/>
                      <a:pt x="26" y="10"/>
                      <a:pt x="25" y="18"/>
                    </a:cubicBezTo>
                    <a:cubicBezTo>
                      <a:pt x="25" y="20"/>
                      <a:pt x="25" y="21"/>
                      <a:pt x="25" y="22"/>
                    </a:cubicBezTo>
                    <a:cubicBezTo>
                      <a:pt x="24" y="25"/>
                      <a:pt x="24" y="29"/>
                      <a:pt x="23" y="32"/>
                    </a:cubicBezTo>
                    <a:cubicBezTo>
                      <a:pt x="22" y="35"/>
                      <a:pt x="23" y="40"/>
                      <a:pt x="20" y="40"/>
                    </a:cubicBezTo>
                    <a:cubicBezTo>
                      <a:pt x="19" y="40"/>
                      <a:pt x="18" y="40"/>
                      <a:pt x="18" y="39"/>
                    </a:cubicBezTo>
                    <a:cubicBezTo>
                      <a:pt x="17" y="38"/>
                      <a:pt x="17" y="37"/>
                      <a:pt x="15" y="36"/>
                    </a:cubicBezTo>
                    <a:cubicBezTo>
                      <a:pt x="15" y="38"/>
                      <a:pt x="14" y="38"/>
                      <a:pt x="12" y="38"/>
                    </a:cubicBezTo>
                    <a:cubicBezTo>
                      <a:pt x="12" y="38"/>
                      <a:pt x="11" y="38"/>
                      <a:pt x="11" y="37"/>
                    </a:cubicBezTo>
                    <a:cubicBezTo>
                      <a:pt x="13" y="35"/>
                      <a:pt x="12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1" y="29"/>
                      <a:pt x="9" y="28"/>
                      <a:pt x="9" y="28"/>
                    </a:cubicBezTo>
                    <a:cubicBezTo>
                      <a:pt x="9" y="27"/>
                      <a:pt x="8" y="27"/>
                      <a:pt x="8" y="26"/>
                    </a:cubicBezTo>
                    <a:cubicBezTo>
                      <a:pt x="9" y="25"/>
                      <a:pt x="12" y="19"/>
                      <a:pt x="12" y="18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3" y="16"/>
                      <a:pt x="14" y="15"/>
                      <a:pt x="14" y="13"/>
                    </a:cubicBezTo>
                    <a:cubicBezTo>
                      <a:pt x="14" y="13"/>
                      <a:pt x="14" y="13"/>
                      <a:pt x="13" y="13"/>
                    </a:cubicBezTo>
                    <a:cubicBezTo>
                      <a:pt x="11" y="17"/>
                      <a:pt x="8" y="20"/>
                      <a:pt x="7" y="25"/>
                    </a:cubicBezTo>
                    <a:cubicBezTo>
                      <a:pt x="6" y="28"/>
                      <a:pt x="9" y="31"/>
                      <a:pt x="7" y="34"/>
                    </a:cubicBezTo>
                    <a:cubicBezTo>
                      <a:pt x="6" y="34"/>
                      <a:pt x="5" y="34"/>
                      <a:pt x="4" y="34"/>
                    </a:cubicBezTo>
                    <a:cubicBezTo>
                      <a:pt x="3" y="33"/>
                      <a:pt x="2" y="32"/>
                      <a:pt x="1" y="30"/>
                    </a:cubicBezTo>
                    <a:cubicBezTo>
                      <a:pt x="0" y="27"/>
                      <a:pt x="3" y="22"/>
                      <a:pt x="3" y="19"/>
                    </a:cubicBezTo>
                    <a:cubicBezTo>
                      <a:pt x="4" y="17"/>
                      <a:pt x="4" y="14"/>
                      <a:pt x="7" y="13"/>
                    </a:cubicBezTo>
                    <a:close/>
                    <a:moveTo>
                      <a:pt x="23" y="5"/>
                    </a:moveTo>
                    <a:cubicBezTo>
                      <a:pt x="22" y="5"/>
                      <a:pt x="21" y="6"/>
                      <a:pt x="20" y="6"/>
                    </a:cubicBezTo>
                    <a:cubicBezTo>
                      <a:pt x="19" y="7"/>
                      <a:pt x="17" y="9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2"/>
                      <a:pt x="17" y="16"/>
                      <a:pt x="17" y="18"/>
                    </a:cubicBezTo>
                    <a:cubicBezTo>
                      <a:pt x="20" y="18"/>
                      <a:pt x="20" y="19"/>
                      <a:pt x="21" y="21"/>
                    </a:cubicBezTo>
                    <a:cubicBezTo>
                      <a:pt x="21" y="17"/>
                      <a:pt x="23" y="14"/>
                      <a:pt x="23" y="10"/>
                    </a:cubicBezTo>
                    <a:cubicBezTo>
                      <a:pt x="24" y="9"/>
                      <a:pt x="24" y="6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lose/>
                    <a:moveTo>
                      <a:pt x="20" y="22"/>
                    </a:moveTo>
                    <a:cubicBezTo>
                      <a:pt x="19" y="24"/>
                      <a:pt x="18" y="25"/>
                      <a:pt x="17" y="26"/>
                    </a:cubicBezTo>
                    <a:cubicBezTo>
                      <a:pt x="16" y="29"/>
                      <a:pt x="16" y="32"/>
                      <a:pt x="16" y="35"/>
                    </a:cubicBezTo>
                    <a:cubicBezTo>
                      <a:pt x="17" y="35"/>
                      <a:pt x="18" y="36"/>
                      <a:pt x="19" y="35"/>
                    </a:cubicBezTo>
                    <a:cubicBezTo>
                      <a:pt x="19" y="35"/>
                      <a:pt x="19" y="34"/>
                      <a:pt x="19" y="32"/>
                    </a:cubicBezTo>
                    <a:cubicBezTo>
                      <a:pt x="20" y="31"/>
                      <a:pt x="21" y="23"/>
                      <a:pt x="2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šlîde">
                <a:extLst>
                  <a:ext uri="{FF2B5EF4-FFF2-40B4-BE49-F238E27FC236}">
                    <a16:creationId xmlns:a16="http://schemas.microsoft.com/office/drawing/2014/main" id="{054F5CB8-C0D8-4897-A03C-0A2FD0B6ACF1}"/>
                  </a:ext>
                </a:extLst>
              </p:cNvPr>
              <p:cNvSpPr/>
              <p:nvPr/>
            </p:nvSpPr>
            <p:spPr bwMode="auto">
              <a:xfrm>
                <a:off x="7505700" y="3190875"/>
                <a:ext cx="41275" cy="71438"/>
              </a:xfrm>
              <a:custGeom>
                <a:avLst/>
                <a:gdLst>
                  <a:gd name="T0" fmla="*/ 0 w 8"/>
                  <a:gd name="T1" fmla="*/ 0 h 13"/>
                  <a:gd name="T2" fmla="*/ 1 w 8"/>
                  <a:gd name="T3" fmla="*/ 0 h 13"/>
                  <a:gd name="T4" fmla="*/ 7 w 8"/>
                  <a:gd name="T5" fmla="*/ 6 h 13"/>
                  <a:gd name="T6" fmla="*/ 7 w 8"/>
                  <a:gd name="T7" fmla="*/ 11 h 13"/>
                  <a:gd name="T8" fmla="*/ 5 w 8"/>
                  <a:gd name="T9" fmla="*/ 12 h 13"/>
                  <a:gd name="T10" fmla="*/ 3 w 8"/>
                  <a:gd name="T11" fmla="*/ 12 h 13"/>
                  <a:gd name="T12" fmla="*/ 0 w 8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3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2" y="2"/>
                      <a:pt x="6" y="4"/>
                      <a:pt x="7" y="6"/>
                    </a:cubicBezTo>
                    <a:cubicBezTo>
                      <a:pt x="7" y="8"/>
                      <a:pt x="8" y="10"/>
                      <a:pt x="7" y="11"/>
                    </a:cubicBezTo>
                    <a:cubicBezTo>
                      <a:pt x="7" y="12"/>
                      <a:pt x="6" y="12"/>
                      <a:pt x="5" y="12"/>
                    </a:cubicBezTo>
                    <a:cubicBezTo>
                      <a:pt x="5" y="13"/>
                      <a:pt x="4" y="13"/>
                      <a:pt x="3" y="12"/>
                    </a:cubicBezTo>
                    <a:cubicBezTo>
                      <a:pt x="2" y="9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dè">
                <a:extLst>
                  <a:ext uri="{FF2B5EF4-FFF2-40B4-BE49-F238E27FC236}">
                    <a16:creationId xmlns:a16="http://schemas.microsoft.com/office/drawing/2014/main" id="{F3DDF520-3295-490C-875A-0622BE975386}"/>
                  </a:ext>
                </a:extLst>
              </p:cNvPr>
              <p:cNvSpPr/>
              <p:nvPr/>
            </p:nvSpPr>
            <p:spPr bwMode="auto">
              <a:xfrm>
                <a:off x="7569200" y="3325813"/>
                <a:ext cx="85725" cy="38100"/>
              </a:xfrm>
              <a:custGeom>
                <a:avLst/>
                <a:gdLst>
                  <a:gd name="T0" fmla="*/ 0 w 16"/>
                  <a:gd name="T1" fmla="*/ 3 h 7"/>
                  <a:gd name="T2" fmla="*/ 9 w 16"/>
                  <a:gd name="T3" fmla="*/ 2 h 7"/>
                  <a:gd name="T4" fmla="*/ 12 w 16"/>
                  <a:gd name="T5" fmla="*/ 0 h 7"/>
                  <a:gd name="T6" fmla="*/ 16 w 16"/>
                  <a:gd name="T7" fmla="*/ 0 h 7"/>
                  <a:gd name="T8" fmla="*/ 16 w 16"/>
                  <a:gd name="T9" fmla="*/ 2 h 7"/>
                  <a:gd name="T10" fmla="*/ 15 w 16"/>
                  <a:gd name="T11" fmla="*/ 4 h 7"/>
                  <a:gd name="T12" fmla="*/ 11 w 16"/>
                  <a:gd name="T13" fmla="*/ 7 h 7"/>
                  <a:gd name="T14" fmla="*/ 7 w 16"/>
                  <a:gd name="T15" fmla="*/ 7 h 7"/>
                  <a:gd name="T16" fmla="*/ 7 w 16"/>
                  <a:gd name="T17" fmla="*/ 6 h 7"/>
                  <a:gd name="T18" fmla="*/ 9 w 16"/>
                  <a:gd name="T19" fmla="*/ 5 h 7"/>
                  <a:gd name="T20" fmla="*/ 9 w 16"/>
                  <a:gd name="T21" fmla="*/ 5 h 7"/>
                  <a:gd name="T22" fmla="*/ 8 w 16"/>
                  <a:gd name="T23" fmla="*/ 5 h 7"/>
                  <a:gd name="T24" fmla="*/ 0 w 16"/>
                  <a:gd name="T2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0" y="3"/>
                    </a:moveTo>
                    <a:cubicBezTo>
                      <a:pt x="3" y="3"/>
                      <a:pt x="6" y="3"/>
                      <a:pt x="9" y="2"/>
                    </a:cubicBezTo>
                    <a:cubicBezTo>
                      <a:pt x="10" y="1"/>
                      <a:pt x="11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5" y="2"/>
                      <a:pt x="15" y="3"/>
                      <a:pt x="15" y="4"/>
                    </a:cubicBezTo>
                    <a:cubicBezTo>
                      <a:pt x="14" y="5"/>
                      <a:pt x="12" y="6"/>
                      <a:pt x="11" y="7"/>
                    </a:cubicBezTo>
                    <a:cubicBezTo>
                      <a:pt x="10" y="7"/>
                      <a:pt x="8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6" y="7"/>
                      <a:pt x="0" y="6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şḷiḓé">
                <a:extLst>
                  <a:ext uri="{FF2B5EF4-FFF2-40B4-BE49-F238E27FC236}">
                    <a16:creationId xmlns:a16="http://schemas.microsoft.com/office/drawing/2014/main" id="{856AF47B-B979-4395-8F35-31D141B9656F}"/>
                  </a:ext>
                </a:extLst>
              </p:cNvPr>
              <p:cNvSpPr/>
              <p:nvPr/>
            </p:nvSpPr>
            <p:spPr bwMode="auto">
              <a:xfrm>
                <a:off x="7510463" y="3352800"/>
                <a:ext cx="207963" cy="184150"/>
              </a:xfrm>
              <a:custGeom>
                <a:avLst/>
                <a:gdLst>
                  <a:gd name="T0" fmla="*/ 25 w 39"/>
                  <a:gd name="T1" fmla="*/ 7 h 34"/>
                  <a:gd name="T2" fmla="*/ 25 w 39"/>
                  <a:gd name="T3" fmla="*/ 7 h 34"/>
                  <a:gd name="T4" fmla="*/ 27 w 39"/>
                  <a:gd name="T5" fmla="*/ 6 h 34"/>
                  <a:gd name="T6" fmla="*/ 27 w 39"/>
                  <a:gd name="T7" fmla="*/ 5 h 34"/>
                  <a:gd name="T8" fmla="*/ 24 w 39"/>
                  <a:gd name="T9" fmla="*/ 6 h 34"/>
                  <a:gd name="T10" fmla="*/ 24 w 39"/>
                  <a:gd name="T11" fmla="*/ 7 h 34"/>
                  <a:gd name="T12" fmla="*/ 25 w 39"/>
                  <a:gd name="T13" fmla="*/ 13 h 34"/>
                  <a:gd name="T14" fmla="*/ 26 w 39"/>
                  <a:gd name="T15" fmla="*/ 25 h 34"/>
                  <a:gd name="T16" fmla="*/ 25 w 39"/>
                  <a:gd name="T17" fmla="*/ 32 h 34"/>
                  <a:gd name="T18" fmla="*/ 24 w 39"/>
                  <a:gd name="T19" fmla="*/ 33 h 34"/>
                  <a:gd name="T20" fmla="*/ 21 w 39"/>
                  <a:gd name="T21" fmla="*/ 33 h 34"/>
                  <a:gd name="T22" fmla="*/ 17 w 39"/>
                  <a:gd name="T23" fmla="*/ 31 h 34"/>
                  <a:gd name="T24" fmla="*/ 5 w 39"/>
                  <a:gd name="T25" fmla="*/ 24 h 34"/>
                  <a:gd name="T26" fmla="*/ 0 w 39"/>
                  <a:gd name="T27" fmla="*/ 21 h 34"/>
                  <a:gd name="T28" fmla="*/ 8 w 39"/>
                  <a:gd name="T29" fmla="*/ 23 h 34"/>
                  <a:gd name="T30" fmla="*/ 15 w 39"/>
                  <a:gd name="T31" fmla="*/ 24 h 34"/>
                  <a:gd name="T32" fmla="*/ 19 w 39"/>
                  <a:gd name="T33" fmla="*/ 25 h 34"/>
                  <a:gd name="T34" fmla="*/ 20 w 39"/>
                  <a:gd name="T35" fmla="*/ 18 h 34"/>
                  <a:gd name="T36" fmla="*/ 21 w 39"/>
                  <a:gd name="T37" fmla="*/ 7 h 34"/>
                  <a:gd name="T38" fmla="*/ 21 w 39"/>
                  <a:gd name="T39" fmla="*/ 7 h 34"/>
                  <a:gd name="T40" fmla="*/ 17 w 39"/>
                  <a:gd name="T41" fmla="*/ 9 h 34"/>
                  <a:gd name="T42" fmla="*/ 5 w 39"/>
                  <a:gd name="T43" fmla="*/ 13 h 34"/>
                  <a:gd name="T44" fmla="*/ 3 w 39"/>
                  <a:gd name="T45" fmla="*/ 9 h 34"/>
                  <a:gd name="T46" fmla="*/ 7 w 39"/>
                  <a:gd name="T47" fmla="*/ 10 h 34"/>
                  <a:gd name="T48" fmla="*/ 11 w 39"/>
                  <a:gd name="T49" fmla="*/ 8 h 34"/>
                  <a:gd name="T50" fmla="*/ 19 w 39"/>
                  <a:gd name="T51" fmla="*/ 4 h 34"/>
                  <a:gd name="T52" fmla="*/ 29 w 39"/>
                  <a:gd name="T53" fmla="*/ 2 h 34"/>
                  <a:gd name="T54" fmla="*/ 33 w 39"/>
                  <a:gd name="T55" fmla="*/ 0 h 34"/>
                  <a:gd name="T56" fmla="*/ 37 w 39"/>
                  <a:gd name="T57" fmla="*/ 1 h 34"/>
                  <a:gd name="T58" fmla="*/ 39 w 39"/>
                  <a:gd name="T59" fmla="*/ 3 h 34"/>
                  <a:gd name="T60" fmla="*/ 39 w 39"/>
                  <a:gd name="T61" fmla="*/ 5 h 34"/>
                  <a:gd name="T62" fmla="*/ 25 w 39"/>
                  <a:gd name="T63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34">
                    <a:moveTo>
                      <a:pt x="25" y="7"/>
                    </a:moveTo>
                    <a:cubicBezTo>
                      <a:pt x="25" y="7"/>
                      <a:pt x="25" y="7"/>
                      <a:pt x="25" y="7"/>
                    </a:cubicBezTo>
                    <a:cubicBezTo>
                      <a:pt x="26" y="6"/>
                      <a:pt x="27" y="6"/>
                      <a:pt x="27" y="6"/>
                    </a:cubicBezTo>
                    <a:cubicBezTo>
                      <a:pt x="27" y="6"/>
                      <a:pt x="27" y="5"/>
                      <a:pt x="27" y="5"/>
                    </a:cubicBezTo>
                    <a:cubicBezTo>
                      <a:pt x="26" y="5"/>
                      <a:pt x="25" y="6"/>
                      <a:pt x="24" y="6"/>
                    </a:cubicBezTo>
                    <a:cubicBezTo>
                      <a:pt x="24" y="6"/>
                      <a:pt x="24" y="6"/>
                      <a:pt x="24" y="7"/>
                    </a:cubicBezTo>
                    <a:cubicBezTo>
                      <a:pt x="26" y="8"/>
                      <a:pt x="25" y="10"/>
                      <a:pt x="25" y="13"/>
                    </a:cubicBezTo>
                    <a:cubicBezTo>
                      <a:pt x="26" y="17"/>
                      <a:pt x="26" y="21"/>
                      <a:pt x="26" y="25"/>
                    </a:cubicBezTo>
                    <a:cubicBezTo>
                      <a:pt x="26" y="26"/>
                      <a:pt x="26" y="31"/>
                      <a:pt x="25" y="32"/>
                    </a:cubicBezTo>
                    <a:cubicBezTo>
                      <a:pt x="25" y="32"/>
                      <a:pt x="25" y="33"/>
                      <a:pt x="24" y="33"/>
                    </a:cubicBezTo>
                    <a:cubicBezTo>
                      <a:pt x="23" y="34"/>
                      <a:pt x="22" y="33"/>
                      <a:pt x="21" y="33"/>
                    </a:cubicBezTo>
                    <a:cubicBezTo>
                      <a:pt x="20" y="32"/>
                      <a:pt x="18" y="32"/>
                      <a:pt x="17" y="31"/>
                    </a:cubicBezTo>
                    <a:cubicBezTo>
                      <a:pt x="13" y="29"/>
                      <a:pt x="8" y="26"/>
                      <a:pt x="5" y="24"/>
                    </a:cubicBezTo>
                    <a:cubicBezTo>
                      <a:pt x="3" y="23"/>
                      <a:pt x="0" y="23"/>
                      <a:pt x="0" y="21"/>
                    </a:cubicBezTo>
                    <a:cubicBezTo>
                      <a:pt x="3" y="21"/>
                      <a:pt x="5" y="23"/>
                      <a:pt x="8" y="23"/>
                    </a:cubicBezTo>
                    <a:cubicBezTo>
                      <a:pt x="10" y="24"/>
                      <a:pt x="12" y="24"/>
                      <a:pt x="15" y="24"/>
                    </a:cubicBezTo>
                    <a:cubicBezTo>
                      <a:pt x="16" y="24"/>
                      <a:pt x="19" y="25"/>
                      <a:pt x="19" y="25"/>
                    </a:cubicBezTo>
                    <a:cubicBezTo>
                      <a:pt x="21" y="23"/>
                      <a:pt x="20" y="21"/>
                      <a:pt x="20" y="18"/>
                    </a:cubicBezTo>
                    <a:cubicBezTo>
                      <a:pt x="21" y="16"/>
                      <a:pt x="22" y="9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8"/>
                      <a:pt x="18" y="9"/>
                      <a:pt x="17" y="9"/>
                    </a:cubicBezTo>
                    <a:cubicBezTo>
                      <a:pt x="14" y="11"/>
                      <a:pt x="10" y="14"/>
                      <a:pt x="5" y="13"/>
                    </a:cubicBezTo>
                    <a:cubicBezTo>
                      <a:pt x="4" y="12"/>
                      <a:pt x="3" y="11"/>
                      <a:pt x="3" y="9"/>
                    </a:cubicBezTo>
                    <a:cubicBezTo>
                      <a:pt x="4" y="9"/>
                      <a:pt x="5" y="10"/>
                      <a:pt x="7" y="10"/>
                    </a:cubicBezTo>
                    <a:cubicBezTo>
                      <a:pt x="8" y="9"/>
                      <a:pt x="10" y="8"/>
                      <a:pt x="11" y="8"/>
                    </a:cubicBezTo>
                    <a:cubicBezTo>
                      <a:pt x="14" y="6"/>
                      <a:pt x="17" y="5"/>
                      <a:pt x="19" y="4"/>
                    </a:cubicBezTo>
                    <a:cubicBezTo>
                      <a:pt x="22" y="3"/>
                      <a:pt x="25" y="3"/>
                      <a:pt x="29" y="2"/>
                    </a:cubicBezTo>
                    <a:cubicBezTo>
                      <a:pt x="30" y="1"/>
                      <a:pt x="31" y="0"/>
                      <a:pt x="33" y="0"/>
                    </a:cubicBezTo>
                    <a:cubicBezTo>
                      <a:pt x="34" y="0"/>
                      <a:pt x="36" y="1"/>
                      <a:pt x="37" y="1"/>
                    </a:cubicBezTo>
                    <a:cubicBezTo>
                      <a:pt x="38" y="2"/>
                      <a:pt x="38" y="2"/>
                      <a:pt x="39" y="3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36" y="7"/>
                      <a:pt x="30" y="8"/>
                      <a:pt x="25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šļîḑe">
                <a:extLst>
                  <a:ext uri="{FF2B5EF4-FFF2-40B4-BE49-F238E27FC236}">
                    <a16:creationId xmlns:a16="http://schemas.microsoft.com/office/drawing/2014/main" id="{0C1FC8BA-206F-4376-A0D6-47FF2BD9D1D8}"/>
                  </a:ext>
                </a:extLst>
              </p:cNvPr>
              <p:cNvSpPr/>
              <p:nvPr/>
            </p:nvSpPr>
            <p:spPr bwMode="auto">
              <a:xfrm>
                <a:off x="7472363" y="3055938"/>
                <a:ext cx="315913" cy="334963"/>
              </a:xfrm>
              <a:custGeom>
                <a:avLst/>
                <a:gdLst>
                  <a:gd name="T0" fmla="*/ 41 w 59"/>
                  <a:gd name="T1" fmla="*/ 7 h 62"/>
                  <a:gd name="T2" fmla="*/ 31 w 59"/>
                  <a:gd name="T3" fmla="*/ 15 h 62"/>
                  <a:gd name="T4" fmla="*/ 29 w 59"/>
                  <a:gd name="T5" fmla="*/ 18 h 62"/>
                  <a:gd name="T6" fmla="*/ 48 w 59"/>
                  <a:gd name="T7" fmla="*/ 10 h 62"/>
                  <a:gd name="T8" fmla="*/ 57 w 59"/>
                  <a:gd name="T9" fmla="*/ 10 h 62"/>
                  <a:gd name="T10" fmla="*/ 43 w 59"/>
                  <a:gd name="T11" fmla="*/ 30 h 62"/>
                  <a:gd name="T12" fmla="*/ 39 w 59"/>
                  <a:gd name="T13" fmla="*/ 37 h 62"/>
                  <a:gd name="T14" fmla="*/ 51 w 59"/>
                  <a:gd name="T15" fmla="*/ 34 h 62"/>
                  <a:gd name="T16" fmla="*/ 52 w 59"/>
                  <a:gd name="T17" fmla="*/ 41 h 62"/>
                  <a:gd name="T18" fmla="*/ 38 w 59"/>
                  <a:gd name="T19" fmla="*/ 46 h 62"/>
                  <a:gd name="T20" fmla="*/ 26 w 59"/>
                  <a:gd name="T21" fmla="*/ 48 h 62"/>
                  <a:gd name="T22" fmla="*/ 45 w 59"/>
                  <a:gd name="T23" fmla="*/ 40 h 62"/>
                  <a:gd name="T24" fmla="*/ 50 w 59"/>
                  <a:gd name="T25" fmla="*/ 36 h 62"/>
                  <a:gd name="T26" fmla="*/ 39 w 59"/>
                  <a:gd name="T27" fmla="*/ 39 h 62"/>
                  <a:gd name="T28" fmla="*/ 33 w 59"/>
                  <a:gd name="T29" fmla="*/ 42 h 62"/>
                  <a:gd name="T30" fmla="*/ 26 w 59"/>
                  <a:gd name="T31" fmla="*/ 43 h 62"/>
                  <a:gd name="T32" fmla="*/ 2 w 59"/>
                  <a:gd name="T33" fmla="*/ 62 h 62"/>
                  <a:gd name="T34" fmla="*/ 1 w 59"/>
                  <a:gd name="T35" fmla="*/ 56 h 62"/>
                  <a:gd name="T36" fmla="*/ 9 w 59"/>
                  <a:gd name="T37" fmla="*/ 45 h 62"/>
                  <a:gd name="T38" fmla="*/ 3 w 59"/>
                  <a:gd name="T39" fmla="*/ 57 h 62"/>
                  <a:gd name="T40" fmla="*/ 7 w 59"/>
                  <a:gd name="T41" fmla="*/ 54 h 62"/>
                  <a:gd name="T42" fmla="*/ 20 w 59"/>
                  <a:gd name="T43" fmla="*/ 44 h 62"/>
                  <a:gd name="T44" fmla="*/ 28 w 59"/>
                  <a:gd name="T45" fmla="*/ 40 h 62"/>
                  <a:gd name="T46" fmla="*/ 23 w 59"/>
                  <a:gd name="T47" fmla="*/ 34 h 62"/>
                  <a:gd name="T48" fmla="*/ 15 w 59"/>
                  <a:gd name="T49" fmla="*/ 40 h 62"/>
                  <a:gd name="T50" fmla="*/ 20 w 59"/>
                  <a:gd name="T51" fmla="*/ 31 h 62"/>
                  <a:gd name="T52" fmla="*/ 15 w 59"/>
                  <a:gd name="T53" fmla="*/ 30 h 62"/>
                  <a:gd name="T54" fmla="*/ 13 w 59"/>
                  <a:gd name="T55" fmla="*/ 18 h 62"/>
                  <a:gd name="T56" fmla="*/ 12 w 59"/>
                  <a:gd name="T57" fmla="*/ 14 h 62"/>
                  <a:gd name="T58" fmla="*/ 18 w 59"/>
                  <a:gd name="T59" fmla="*/ 22 h 62"/>
                  <a:gd name="T60" fmla="*/ 21 w 59"/>
                  <a:gd name="T61" fmla="*/ 29 h 62"/>
                  <a:gd name="T62" fmla="*/ 23 w 59"/>
                  <a:gd name="T63" fmla="*/ 16 h 62"/>
                  <a:gd name="T64" fmla="*/ 35 w 59"/>
                  <a:gd name="T65" fmla="*/ 3 h 62"/>
                  <a:gd name="T66" fmla="*/ 52 w 59"/>
                  <a:gd name="T67" fmla="*/ 11 h 62"/>
                  <a:gd name="T68" fmla="*/ 35 w 59"/>
                  <a:gd name="T69" fmla="*/ 17 h 62"/>
                  <a:gd name="T70" fmla="*/ 40 w 59"/>
                  <a:gd name="T71" fmla="*/ 28 h 62"/>
                  <a:gd name="T72" fmla="*/ 40 w 59"/>
                  <a:gd name="T73" fmla="*/ 28 h 62"/>
                  <a:gd name="T74" fmla="*/ 49 w 59"/>
                  <a:gd name="T75" fmla="*/ 17 h 62"/>
                  <a:gd name="T76" fmla="*/ 39 w 59"/>
                  <a:gd name="T77" fmla="*/ 29 h 62"/>
                  <a:gd name="T78" fmla="*/ 30 w 59"/>
                  <a:gd name="T79" fmla="*/ 32 h 62"/>
                  <a:gd name="T80" fmla="*/ 32 w 59"/>
                  <a:gd name="T81" fmla="*/ 38 h 62"/>
                  <a:gd name="T82" fmla="*/ 39 w 59"/>
                  <a:gd name="T83" fmla="*/ 29 h 62"/>
                  <a:gd name="T84" fmla="*/ 29 w 59"/>
                  <a:gd name="T85" fmla="*/ 28 h 62"/>
                  <a:gd name="T86" fmla="*/ 30 w 59"/>
                  <a:gd name="T87" fmla="*/ 30 h 62"/>
                  <a:gd name="T88" fmla="*/ 35 w 59"/>
                  <a:gd name="T89" fmla="*/ 20 h 62"/>
                  <a:gd name="T90" fmla="*/ 31 w 59"/>
                  <a:gd name="T91" fmla="*/ 19 h 62"/>
                  <a:gd name="T92" fmla="*/ 31 w 59"/>
                  <a:gd name="T93" fmla="*/ 24 h 62"/>
                  <a:gd name="T94" fmla="*/ 28 w 59"/>
                  <a:gd name="T95" fmla="*/ 31 h 62"/>
                  <a:gd name="T96" fmla="*/ 28 w 59"/>
                  <a:gd name="T97" fmla="*/ 3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9" h="62">
                    <a:moveTo>
                      <a:pt x="33" y="0"/>
                    </a:moveTo>
                    <a:cubicBezTo>
                      <a:pt x="37" y="0"/>
                      <a:pt x="41" y="3"/>
                      <a:pt x="41" y="7"/>
                    </a:cubicBezTo>
                    <a:cubicBezTo>
                      <a:pt x="40" y="8"/>
                      <a:pt x="39" y="9"/>
                      <a:pt x="38" y="10"/>
                    </a:cubicBezTo>
                    <a:cubicBezTo>
                      <a:pt x="36" y="12"/>
                      <a:pt x="34" y="13"/>
                      <a:pt x="31" y="15"/>
                    </a:cubicBezTo>
                    <a:cubicBezTo>
                      <a:pt x="30" y="15"/>
                      <a:pt x="28" y="16"/>
                      <a:pt x="28" y="17"/>
                    </a:cubicBezTo>
                    <a:cubicBezTo>
                      <a:pt x="28" y="17"/>
                      <a:pt x="29" y="18"/>
                      <a:pt x="29" y="18"/>
                    </a:cubicBezTo>
                    <a:cubicBezTo>
                      <a:pt x="31" y="17"/>
                      <a:pt x="32" y="16"/>
                      <a:pt x="34" y="15"/>
                    </a:cubicBezTo>
                    <a:cubicBezTo>
                      <a:pt x="39" y="13"/>
                      <a:pt x="43" y="11"/>
                      <a:pt x="48" y="10"/>
                    </a:cubicBezTo>
                    <a:cubicBezTo>
                      <a:pt x="51" y="9"/>
                      <a:pt x="54" y="8"/>
                      <a:pt x="57" y="9"/>
                    </a:cubicBezTo>
                    <a:cubicBezTo>
                      <a:pt x="57" y="9"/>
                      <a:pt x="57" y="10"/>
                      <a:pt x="57" y="10"/>
                    </a:cubicBezTo>
                    <a:cubicBezTo>
                      <a:pt x="57" y="14"/>
                      <a:pt x="53" y="16"/>
                      <a:pt x="51" y="19"/>
                    </a:cubicBezTo>
                    <a:cubicBezTo>
                      <a:pt x="48" y="22"/>
                      <a:pt x="46" y="26"/>
                      <a:pt x="43" y="30"/>
                    </a:cubicBezTo>
                    <a:cubicBezTo>
                      <a:pt x="43" y="31"/>
                      <a:pt x="43" y="31"/>
                      <a:pt x="42" y="32"/>
                    </a:cubicBezTo>
                    <a:cubicBezTo>
                      <a:pt x="41" y="33"/>
                      <a:pt x="40" y="35"/>
                      <a:pt x="39" y="3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2" y="35"/>
                      <a:pt x="49" y="34"/>
                      <a:pt x="51" y="34"/>
                    </a:cubicBezTo>
                    <a:cubicBezTo>
                      <a:pt x="53" y="33"/>
                      <a:pt x="56" y="34"/>
                      <a:pt x="56" y="35"/>
                    </a:cubicBezTo>
                    <a:cubicBezTo>
                      <a:pt x="59" y="37"/>
                      <a:pt x="54" y="40"/>
                      <a:pt x="52" y="41"/>
                    </a:cubicBezTo>
                    <a:cubicBezTo>
                      <a:pt x="50" y="43"/>
                      <a:pt x="46" y="44"/>
                      <a:pt x="43" y="45"/>
                    </a:cubicBezTo>
                    <a:cubicBezTo>
                      <a:pt x="41" y="45"/>
                      <a:pt x="39" y="45"/>
                      <a:pt x="38" y="46"/>
                    </a:cubicBezTo>
                    <a:cubicBezTo>
                      <a:pt x="34" y="47"/>
                      <a:pt x="31" y="48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9" y="47"/>
                      <a:pt x="30" y="46"/>
                    </a:cubicBezTo>
                    <a:cubicBezTo>
                      <a:pt x="34" y="44"/>
                      <a:pt x="40" y="42"/>
                      <a:pt x="45" y="40"/>
                    </a:cubicBezTo>
                    <a:cubicBezTo>
                      <a:pt x="47" y="39"/>
                      <a:pt x="50" y="38"/>
                      <a:pt x="51" y="36"/>
                    </a:cubicBezTo>
                    <a:cubicBezTo>
                      <a:pt x="51" y="36"/>
                      <a:pt x="50" y="36"/>
                      <a:pt x="50" y="36"/>
                    </a:cubicBezTo>
                    <a:cubicBezTo>
                      <a:pt x="49" y="37"/>
                      <a:pt x="48" y="37"/>
                      <a:pt x="47" y="37"/>
                    </a:cubicBezTo>
                    <a:cubicBezTo>
                      <a:pt x="45" y="38"/>
                      <a:pt x="42" y="38"/>
                      <a:pt x="39" y="39"/>
                    </a:cubicBezTo>
                    <a:cubicBezTo>
                      <a:pt x="38" y="39"/>
                      <a:pt x="37" y="40"/>
                      <a:pt x="36" y="40"/>
                    </a:cubicBezTo>
                    <a:cubicBezTo>
                      <a:pt x="35" y="41"/>
                      <a:pt x="34" y="42"/>
                      <a:pt x="33" y="42"/>
                    </a:cubicBezTo>
                    <a:cubicBezTo>
                      <a:pt x="31" y="43"/>
                      <a:pt x="30" y="42"/>
                      <a:pt x="29" y="42"/>
                    </a:cubicBezTo>
                    <a:cubicBezTo>
                      <a:pt x="28" y="42"/>
                      <a:pt x="27" y="43"/>
                      <a:pt x="26" y="43"/>
                    </a:cubicBezTo>
                    <a:cubicBezTo>
                      <a:pt x="22" y="45"/>
                      <a:pt x="18" y="46"/>
                      <a:pt x="15" y="48"/>
                    </a:cubicBezTo>
                    <a:cubicBezTo>
                      <a:pt x="11" y="51"/>
                      <a:pt x="8" y="60"/>
                      <a:pt x="2" y="62"/>
                    </a:cubicBezTo>
                    <a:cubicBezTo>
                      <a:pt x="1" y="62"/>
                      <a:pt x="0" y="62"/>
                      <a:pt x="0" y="61"/>
                    </a:cubicBezTo>
                    <a:cubicBezTo>
                      <a:pt x="0" y="60"/>
                      <a:pt x="0" y="57"/>
                      <a:pt x="1" y="56"/>
                    </a:cubicBezTo>
                    <a:cubicBezTo>
                      <a:pt x="3" y="53"/>
                      <a:pt x="5" y="50"/>
                      <a:pt x="7" y="47"/>
                    </a:cubicBezTo>
                    <a:cubicBezTo>
                      <a:pt x="8" y="46"/>
                      <a:pt x="8" y="45"/>
                      <a:pt x="9" y="45"/>
                    </a:cubicBezTo>
                    <a:cubicBezTo>
                      <a:pt x="9" y="46"/>
                      <a:pt x="8" y="47"/>
                      <a:pt x="8" y="48"/>
                    </a:cubicBezTo>
                    <a:cubicBezTo>
                      <a:pt x="6" y="51"/>
                      <a:pt x="4" y="54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6" y="55"/>
                      <a:pt x="7" y="54"/>
                    </a:cubicBezTo>
                    <a:cubicBezTo>
                      <a:pt x="9" y="52"/>
                      <a:pt x="10" y="50"/>
                      <a:pt x="12" y="49"/>
                    </a:cubicBezTo>
                    <a:cubicBezTo>
                      <a:pt x="15" y="47"/>
                      <a:pt x="17" y="45"/>
                      <a:pt x="20" y="44"/>
                    </a:cubicBezTo>
                    <a:cubicBezTo>
                      <a:pt x="22" y="43"/>
                      <a:pt x="24" y="42"/>
                      <a:pt x="26" y="41"/>
                    </a:cubicBezTo>
                    <a:cubicBezTo>
                      <a:pt x="27" y="40"/>
                      <a:pt x="28" y="40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6" y="36"/>
                      <a:pt x="25" y="35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6"/>
                      <a:pt x="19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7" y="38"/>
                      <a:pt x="20" y="34"/>
                      <a:pt x="20" y="31"/>
                    </a:cubicBezTo>
                    <a:cubicBezTo>
                      <a:pt x="20" y="31"/>
                      <a:pt x="19" y="31"/>
                      <a:pt x="19" y="30"/>
                    </a:cubicBezTo>
                    <a:cubicBezTo>
                      <a:pt x="18" y="31"/>
                      <a:pt x="15" y="32"/>
                      <a:pt x="15" y="30"/>
                    </a:cubicBezTo>
                    <a:cubicBezTo>
                      <a:pt x="16" y="29"/>
                      <a:pt x="15" y="27"/>
                      <a:pt x="15" y="26"/>
                    </a:cubicBezTo>
                    <a:cubicBezTo>
                      <a:pt x="14" y="23"/>
                      <a:pt x="14" y="21"/>
                      <a:pt x="13" y="18"/>
                    </a:cubicBezTo>
                    <a:cubicBezTo>
                      <a:pt x="12" y="17"/>
                      <a:pt x="12" y="16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5"/>
                      <a:pt x="14" y="15"/>
                      <a:pt x="14" y="16"/>
                    </a:cubicBezTo>
                    <a:cubicBezTo>
                      <a:pt x="16" y="18"/>
                      <a:pt x="17" y="20"/>
                      <a:pt x="18" y="22"/>
                    </a:cubicBezTo>
                    <a:cubicBezTo>
                      <a:pt x="19" y="23"/>
                      <a:pt x="20" y="25"/>
                      <a:pt x="21" y="27"/>
                    </a:cubicBezTo>
                    <a:cubicBezTo>
                      <a:pt x="21" y="28"/>
                      <a:pt x="21" y="28"/>
                      <a:pt x="21" y="29"/>
                    </a:cubicBezTo>
                    <a:cubicBezTo>
                      <a:pt x="23" y="27"/>
                      <a:pt x="25" y="24"/>
                      <a:pt x="25" y="21"/>
                    </a:cubicBezTo>
                    <a:cubicBezTo>
                      <a:pt x="24" y="20"/>
                      <a:pt x="23" y="18"/>
                      <a:pt x="23" y="16"/>
                    </a:cubicBezTo>
                    <a:cubicBezTo>
                      <a:pt x="24" y="16"/>
                      <a:pt x="25" y="16"/>
                      <a:pt x="26" y="17"/>
                    </a:cubicBezTo>
                    <a:cubicBezTo>
                      <a:pt x="28" y="13"/>
                      <a:pt x="34" y="7"/>
                      <a:pt x="35" y="3"/>
                    </a:cubicBezTo>
                    <a:cubicBezTo>
                      <a:pt x="34" y="2"/>
                      <a:pt x="33" y="1"/>
                      <a:pt x="33" y="0"/>
                    </a:cubicBezTo>
                    <a:close/>
                    <a:moveTo>
                      <a:pt x="52" y="11"/>
                    </a:moveTo>
                    <a:cubicBezTo>
                      <a:pt x="47" y="11"/>
                      <a:pt x="44" y="13"/>
                      <a:pt x="41" y="15"/>
                    </a:cubicBezTo>
                    <a:cubicBezTo>
                      <a:pt x="39" y="16"/>
                      <a:pt x="37" y="16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8" y="20"/>
                      <a:pt x="41" y="22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7"/>
                      <a:pt x="42" y="25"/>
                      <a:pt x="43" y="24"/>
                    </a:cubicBezTo>
                    <a:cubicBezTo>
                      <a:pt x="45" y="22"/>
                      <a:pt x="47" y="19"/>
                      <a:pt x="49" y="17"/>
                    </a:cubicBezTo>
                    <a:cubicBezTo>
                      <a:pt x="50" y="15"/>
                      <a:pt x="51" y="13"/>
                      <a:pt x="52" y="11"/>
                    </a:cubicBezTo>
                    <a:close/>
                    <a:moveTo>
                      <a:pt x="39" y="29"/>
                    </a:moveTo>
                    <a:cubicBezTo>
                      <a:pt x="39" y="29"/>
                      <a:pt x="33" y="31"/>
                      <a:pt x="33" y="32"/>
                    </a:cubicBezTo>
                    <a:cubicBezTo>
                      <a:pt x="32" y="32"/>
                      <a:pt x="30" y="32"/>
                      <a:pt x="30" y="32"/>
                    </a:cubicBezTo>
                    <a:cubicBezTo>
                      <a:pt x="30" y="33"/>
                      <a:pt x="30" y="34"/>
                      <a:pt x="30" y="34"/>
                    </a:cubicBezTo>
                    <a:cubicBezTo>
                      <a:pt x="31" y="36"/>
                      <a:pt x="30" y="37"/>
                      <a:pt x="32" y="38"/>
                    </a:cubicBezTo>
                    <a:cubicBezTo>
                      <a:pt x="34" y="34"/>
                      <a:pt x="37" y="32"/>
                      <a:pt x="39" y="29"/>
                    </a:cubicBezTo>
                    <a:cubicBezTo>
                      <a:pt x="39" y="29"/>
                      <a:pt x="39" y="29"/>
                      <a:pt x="39" y="29"/>
                    </a:cubicBezTo>
                    <a:close/>
                    <a:moveTo>
                      <a:pt x="28" y="28"/>
                    </a:moveTo>
                    <a:cubicBezTo>
                      <a:pt x="28" y="28"/>
                      <a:pt x="29" y="28"/>
                      <a:pt x="29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9"/>
                      <a:pt x="29" y="30"/>
                      <a:pt x="30" y="30"/>
                    </a:cubicBezTo>
                    <a:cubicBezTo>
                      <a:pt x="32" y="28"/>
                      <a:pt x="37" y="28"/>
                      <a:pt x="37" y="24"/>
                    </a:cubicBezTo>
                    <a:cubicBezTo>
                      <a:pt x="36" y="23"/>
                      <a:pt x="36" y="21"/>
                      <a:pt x="35" y="20"/>
                    </a:cubicBezTo>
                    <a:cubicBezTo>
                      <a:pt x="35" y="19"/>
                      <a:pt x="34" y="19"/>
                      <a:pt x="33" y="18"/>
                    </a:cubicBezTo>
                    <a:cubicBezTo>
                      <a:pt x="33" y="18"/>
                      <a:pt x="32" y="18"/>
                      <a:pt x="31" y="19"/>
                    </a:cubicBezTo>
                    <a:cubicBezTo>
                      <a:pt x="32" y="19"/>
                      <a:pt x="34" y="21"/>
                      <a:pt x="33" y="22"/>
                    </a:cubicBezTo>
                    <a:cubicBezTo>
                      <a:pt x="33" y="23"/>
                      <a:pt x="32" y="23"/>
                      <a:pt x="31" y="24"/>
                    </a:cubicBezTo>
                    <a:cubicBezTo>
                      <a:pt x="30" y="25"/>
                      <a:pt x="27" y="28"/>
                      <a:pt x="27" y="30"/>
                    </a:cubicBezTo>
                    <a:cubicBezTo>
                      <a:pt x="27" y="30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0"/>
                      <a:pt x="28" y="29"/>
                      <a:pt x="28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ŝļíḓè">
                <a:extLst>
                  <a:ext uri="{FF2B5EF4-FFF2-40B4-BE49-F238E27FC236}">
                    <a16:creationId xmlns:a16="http://schemas.microsoft.com/office/drawing/2014/main" id="{6128C9ED-7ADA-4BFE-A47C-920CEBECC70F}"/>
                  </a:ext>
                </a:extLst>
              </p:cNvPr>
              <p:cNvSpPr/>
              <p:nvPr/>
            </p:nvSpPr>
            <p:spPr bwMode="auto">
              <a:xfrm>
                <a:off x="6002338" y="3148013"/>
                <a:ext cx="223838" cy="346075"/>
              </a:xfrm>
              <a:custGeom>
                <a:avLst/>
                <a:gdLst>
                  <a:gd name="T0" fmla="*/ 31 w 42"/>
                  <a:gd name="T1" fmla="*/ 43 h 64"/>
                  <a:gd name="T2" fmla="*/ 33 w 42"/>
                  <a:gd name="T3" fmla="*/ 34 h 64"/>
                  <a:gd name="T4" fmla="*/ 32 w 42"/>
                  <a:gd name="T5" fmla="*/ 28 h 64"/>
                  <a:gd name="T6" fmla="*/ 29 w 42"/>
                  <a:gd name="T7" fmla="*/ 29 h 64"/>
                  <a:gd name="T8" fmla="*/ 23 w 42"/>
                  <a:gd name="T9" fmla="*/ 34 h 64"/>
                  <a:gd name="T10" fmla="*/ 23 w 42"/>
                  <a:gd name="T11" fmla="*/ 40 h 64"/>
                  <a:gd name="T12" fmla="*/ 11 w 42"/>
                  <a:gd name="T13" fmla="*/ 45 h 64"/>
                  <a:gd name="T14" fmla="*/ 1 w 42"/>
                  <a:gd name="T15" fmla="*/ 44 h 64"/>
                  <a:gd name="T16" fmla="*/ 1 w 42"/>
                  <a:gd name="T17" fmla="*/ 40 h 64"/>
                  <a:gd name="T18" fmla="*/ 6 w 42"/>
                  <a:gd name="T19" fmla="*/ 39 h 64"/>
                  <a:gd name="T20" fmla="*/ 13 w 42"/>
                  <a:gd name="T21" fmla="*/ 34 h 64"/>
                  <a:gd name="T22" fmla="*/ 11 w 42"/>
                  <a:gd name="T23" fmla="*/ 31 h 64"/>
                  <a:gd name="T24" fmla="*/ 6 w 42"/>
                  <a:gd name="T25" fmla="*/ 33 h 64"/>
                  <a:gd name="T26" fmla="*/ 1 w 42"/>
                  <a:gd name="T27" fmla="*/ 29 h 64"/>
                  <a:gd name="T28" fmla="*/ 1 w 42"/>
                  <a:gd name="T29" fmla="*/ 28 h 64"/>
                  <a:gd name="T30" fmla="*/ 5 w 42"/>
                  <a:gd name="T31" fmla="*/ 26 h 64"/>
                  <a:gd name="T32" fmla="*/ 8 w 42"/>
                  <a:gd name="T33" fmla="*/ 25 h 64"/>
                  <a:gd name="T34" fmla="*/ 17 w 42"/>
                  <a:gd name="T35" fmla="*/ 21 h 64"/>
                  <a:gd name="T36" fmla="*/ 21 w 42"/>
                  <a:gd name="T37" fmla="*/ 12 h 64"/>
                  <a:gd name="T38" fmla="*/ 22 w 42"/>
                  <a:gd name="T39" fmla="*/ 8 h 64"/>
                  <a:gd name="T40" fmla="*/ 25 w 42"/>
                  <a:gd name="T41" fmla="*/ 0 h 64"/>
                  <a:gd name="T42" fmla="*/ 28 w 42"/>
                  <a:gd name="T43" fmla="*/ 1 h 64"/>
                  <a:gd name="T44" fmla="*/ 29 w 42"/>
                  <a:gd name="T45" fmla="*/ 13 h 64"/>
                  <a:gd name="T46" fmla="*/ 33 w 42"/>
                  <a:gd name="T47" fmla="*/ 13 h 64"/>
                  <a:gd name="T48" fmla="*/ 36 w 42"/>
                  <a:gd name="T49" fmla="*/ 9 h 64"/>
                  <a:gd name="T50" fmla="*/ 41 w 42"/>
                  <a:gd name="T51" fmla="*/ 12 h 64"/>
                  <a:gd name="T52" fmla="*/ 26 w 42"/>
                  <a:gd name="T53" fmla="*/ 21 h 64"/>
                  <a:gd name="T54" fmla="*/ 17 w 42"/>
                  <a:gd name="T55" fmla="*/ 29 h 64"/>
                  <a:gd name="T56" fmla="*/ 25 w 42"/>
                  <a:gd name="T57" fmla="*/ 28 h 64"/>
                  <a:gd name="T58" fmla="*/ 33 w 42"/>
                  <a:gd name="T59" fmla="*/ 24 h 64"/>
                  <a:gd name="T60" fmla="*/ 37 w 42"/>
                  <a:gd name="T61" fmla="*/ 21 h 64"/>
                  <a:gd name="T62" fmla="*/ 42 w 42"/>
                  <a:gd name="T63" fmla="*/ 26 h 64"/>
                  <a:gd name="T64" fmla="*/ 38 w 42"/>
                  <a:gd name="T65" fmla="*/ 38 h 64"/>
                  <a:gd name="T66" fmla="*/ 32 w 42"/>
                  <a:gd name="T67" fmla="*/ 63 h 64"/>
                  <a:gd name="T68" fmla="*/ 25 w 42"/>
                  <a:gd name="T69" fmla="*/ 57 h 64"/>
                  <a:gd name="T70" fmla="*/ 22 w 42"/>
                  <a:gd name="T71" fmla="*/ 55 h 64"/>
                  <a:gd name="T72" fmla="*/ 17 w 42"/>
                  <a:gd name="T73" fmla="*/ 62 h 64"/>
                  <a:gd name="T74" fmla="*/ 15 w 42"/>
                  <a:gd name="T75" fmla="*/ 64 h 64"/>
                  <a:gd name="T76" fmla="*/ 12 w 42"/>
                  <a:gd name="T77" fmla="*/ 64 h 64"/>
                  <a:gd name="T78" fmla="*/ 9 w 42"/>
                  <a:gd name="T79" fmla="*/ 58 h 64"/>
                  <a:gd name="T80" fmla="*/ 11 w 42"/>
                  <a:gd name="T81" fmla="*/ 54 h 64"/>
                  <a:gd name="T82" fmla="*/ 10 w 42"/>
                  <a:gd name="T83" fmla="*/ 52 h 64"/>
                  <a:gd name="T84" fmla="*/ 15 w 42"/>
                  <a:gd name="T85" fmla="*/ 47 h 64"/>
                  <a:gd name="T86" fmla="*/ 22 w 42"/>
                  <a:gd name="T87" fmla="*/ 48 h 64"/>
                  <a:gd name="T88" fmla="*/ 24 w 42"/>
                  <a:gd name="T89" fmla="*/ 53 h 64"/>
                  <a:gd name="T90" fmla="*/ 31 w 42"/>
                  <a:gd name="T91" fmla="*/ 5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64">
                    <a:moveTo>
                      <a:pt x="31" y="50"/>
                    </a:moveTo>
                    <a:cubicBezTo>
                      <a:pt x="31" y="46"/>
                      <a:pt x="31" y="46"/>
                      <a:pt x="31" y="43"/>
                    </a:cubicBezTo>
                    <a:cubicBezTo>
                      <a:pt x="31" y="42"/>
                      <a:pt x="32" y="40"/>
                      <a:pt x="32" y="38"/>
                    </a:cubicBezTo>
                    <a:cubicBezTo>
                      <a:pt x="33" y="37"/>
                      <a:pt x="33" y="35"/>
                      <a:pt x="33" y="34"/>
                    </a:cubicBezTo>
                    <a:cubicBezTo>
                      <a:pt x="33" y="33"/>
                      <a:pt x="34" y="30"/>
                      <a:pt x="33" y="30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1" y="28"/>
                      <a:pt x="31" y="28"/>
                      <a:pt x="30" y="28"/>
                    </a:cubicBezTo>
                    <a:cubicBezTo>
                      <a:pt x="30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7" y="30"/>
                    </a:cubicBezTo>
                    <a:cubicBezTo>
                      <a:pt x="25" y="31"/>
                      <a:pt x="24" y="32"/>
                      <a:pt x="23" y="34"/>
                    </a:cubicBezTo>
                    <a:cubicBezTo>
                      <a:pt x="23" y="35"/>
                      <a:pt x="24" y="38"/>
                      <a:pt x="23" y="39"/>
                    </a:cubicBezTo>
                    <a:cubicBezTo>
                      <a:pt x="23" y="39"/>
                      <a:pt x="23" y="40"/>
                      <a:pt x="23" y="40"/>
                    </a:cubicBezTo>
                    <a:cubicBezTo>
                      <a:pt x="21" y="40"/>
                      <a:pt x="18" y="40"/>
                      <a:pt x="17" y="41"/>
                    </a:cubicBezTo>
                    <a:cubicBezTo>
                      <a:pt x="15" y="43"/>
                      <a:pt x="12" y="45"/>
                      <a:pt x="11" y="45"/>
                    </a:cubicBezTo>
                    <a:cubicBezTo>
                      <a:pt x="10" y="46"/>
                      <a:pt x="5" y="46"/>
                      <a:pt x="3" y="45"/>
                    </a:cubicBezTo>
                    <a:cubicBezTo>
                      <a:pt x="3" y="45"/>
                      <a:pt x="2" y="44"/>
                      <a:pt x="1" y="44"/>
                    </a:cubicBezTo>
                    <a:cubicBezTo>
                      <a:pt x="1" y="43"/>
                      <a:pt x="0" y="41"/>
                      <a:pt x="0" y="41"/>
                    </a:cubicBezTo>
                    <a:cubicBezTo>
                      <a:pt x="1" y="40"/>
                      <a:pt x="0" y="40"/>
                      <a:pt x="1" y="40"/>
                    </a:cubicBezTo>
                    <a:cubicBezTo>
                      <a:pt x="2" y="40"/>
                      <a:pt x="3" y="40"/>
                      <a:pt x="3" y="40"/>
                    </a:cubicBezTo>
                    <a:cubicBezTo>
                      <a:pt x="4" y="40"/>
                      <a:pt x="5" y="39"/>
                      <a:pt x="6" y="39"/>
                    </a:cubicBezTo>
                    <a:cubicBezTo>
                      <a:pt x="8" y="38"/>
                      <a:pt x="10" y="37"/>
                      <a:pt x="11" y="37"/>
                    </a:cubicBezTo>
                    <a:cubicBezTo>
                      <a:pt x="12" y="36"/>
                      <a:pt x="13" y="35"/>
                      <a:pt x="13" y="34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0" y="31"/>
                      <a:pt x="9" y="31"/>
                      <a:pt x="8" y="32"/>
                    </a:cubicBezTo>
                    <a:cubicBezTo>
                      <a:pt x="8" y="32"/>
                      <a:pt x="7" y="33"/>
                      <a:pt x="6" y="33"/>
                    </a:cubicBezTo>
                    <a:cubicBezTo>
                      <a:pt x="5" y="32"/>
                      <a:pt x="3" y="32"/>
                      <a:pt x="2" y="30"/>
                    </a:cubicBezTo>
                    <a:cubicBezTo>
                      <a:pt x="1" y="30"/>
                      <a:pt x="1" y="29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29"/>
                      <a:pt x="1" y="28"/>
                      <a:pt x="1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2" y="26"/>
                      <a:pt x="0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7" y="25"/>
                      <a:pt x="7" y="25"/>
                      <a:pt x="8" y="25"/>
                    </a:cubicBezTo>
                    <a:cubicBezTo>
                      <a:pt x="9" y="25"/>
                      <a:pt x="10" y="25"/>
                      <a:pt x="12" y="24"/>
                    </a:cubicBezTo>
                    <a:cubicBezTo>
                      <a:pt x="14" y="23"/>
                      <a:pt x="16" y="22"/>
                      <a:pt x="17" y="21"/>
                    </a:cubicBezTo>
                    <a:cubicBezTo>
                      <a:pt x="18" y="20"/>
                      <a:pt x="19" y="18"/>
                      <a:pt x="19" y="16"/>
                    </a:cubicBezTo>
                    <a:cubicBezTo>
                      <a:pt x="20" y="15"/>
                      <a:pt x="20" y="13"/>
                      <a:pt x="21" y="12"/>
                    </a:cubicBezTo>
                    <a:cubicBezTo>
                      <a:pt x="21" y="11"/>
                      <a:pt x="21" y="10"/>
                      <a:pt x="21" y="9"/>
                    </a:cubicBezTo>
                    <a:cubicBezTo>
                      <a:pt x="21" y="9"/>
                      <a:pt x="22" y="8"/>
                      <a:pt x="22" y="8"/>
                    </a:cubicBezTo>
                    <a:cubicBezTo>
                      <a:pt x="22" y="7"/>
                      <a:pt x="22" y="6"/>
                      <a:pt x="23" y="5"/>
                    </a:cubicBezTo>
                    <a:cubicBezTo>
                      <a:pt x="23" y="3"/>
                      <a:pt x="24" y="1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30" y="5"/>
                      <a:pt x="30" y="6"/>
                      <a:pt x="30" y="7"/>
                    </a:cubicBezTo>
                    <a:cubicBezTo>
                      <a:pt x="31" y="8"/>
                      <a:pt x="30" y="10"/>
                      <a:pt x="29" y="13"/>
                    </a:cubicBezTo>
                    <a:cubicBezTo>
                      <a:pt x="29" y="14"/>
                      <a:pt x="30" y="14"/>
                      <a:pt x="31" y="13"/>
                    </a:cubicBezTo>
                    <a:cubicBezTo>
                      <a:pt x="32" y="13"/>
                      <a:pt x="33" y="12"/>
                      <a:pt x="33" y="13"/>
                    </a:cubicBezTo>
                    <a:cubicBezTo>
                      <a:pt x="32" y="13"/>
                      <a:pt x="34" y="11"/>
                      <a:pt x="34" y="11"/>
                    </a:cubicBezTo>
                    <a:cubicBezTo>
                      <a:pt x="35" y="10"/>
                      <a:pt x="36" y="9"/>
                      <a:pt x="36" y="9"/>
                    </a:cubicBezTo>
                    <a:cubicBezTo>
                      <a:pt x="37" y="9"/>
                      <a:pt x="39" y="8"/>
                      <a:pt x="40" y="9"/>
                    </a:cubicBezTo>
                    <a:cubicBezTo>
                      <a:pt x="41" y="10"/>
                      <a:pt x="42" y="11"/>
                      <a:pt x="41" y="12"/>
                    </a:cubicBezTo>
                    <a:cubicBezTo>
                      <a:pt x="39" y="15"/>
                      <a:pt x="38" y="15"/>
                      <a:pt x="37" y="15"/>
                    </a:cubicBezTo>
                    <a:cubicBezTo>
                      <a:pt x="30" y="18"/>
                      <a:pt x="28" y="19"/>
                      <a:pt x="26" y="21"/>
                    </a:cubicBezTo>
                    <a:cubicBezTo>
                      <a:pt x="23" y="22"/>
                      <a:pt x="23" y="24"/>
                      <a:pt x="20" y="27"/>
                    </a:cubicBezTo>
                    <a:cubicBezTo>
                      <a:pt x="19" y="28"/>
                      <a:pt x="18" y="29"/>
                      <a:pt x="17" y="29"/>
                    </a:cubicBezTo>
                    <a:cubicBezTo>
                      <a:pt x="17" y="30"/>
                      <a:pt x="18" y="32"/>
                      <a:pt x="19" y="32"/>
                    </a:cubicBezTo>
                    <a:cubicBezTo>
                      <a:pt x="20" y="32"/>
                      <a:pt x="23" y="29"/>
                      <a:pt x="25" y="28"/>
                    </a:cubicBezTo>
                    <a:cubicBezTo>
                      <a:pt x="26" y="27"/>
                      <a:pt x="28" y="26"/>
                      <a:pt x="30" y="25"/>
                    </a:cubicBezTo>
                    <a:cubicBezTo>
                      <a:pt x="31" y="25"/>
                      <a:pt x="32" y="25"/>
                      <a:pt x="33" y="24"/>
                    </a:cubicBezTo>
                    <a:cubicBezTo>
                      <a:pt x="34" y="23"/>
                      <a:pt x="35" y="22"/>
                      <a:pt x="36" y="22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8" y="21"/>
                      <a:pt x="42" y="21"/>
                      <a:pt x="42" y="22"/>
                    </a:cubicBezTo>
                    <a:cubicBezTo>
                      <a:pt x="42" y="23"/>
                      <a:pt x="42" y="24"/>
                      <a:pt x="42" y="26"/>
                    </a:cubicBezTo>
                    <a:cubicBezTo>
                      <a:pt x="42" y="27"/>
                      <a:pt x="42" y="31"/>
                      <a:pt x="40" y="33"/>
                    </a:cubicBezTo>
                    <a:cubicBezTo>
                      <a:pt x="39" y="35"/>
                      <a:pt x="39" y="36"/>
                      <a:pt x="38" y="38"/>
                    </a:cubicBezTo>
                    <a:cubicBezTo>
                      <a:pt x="35" y="47"/>
                      <a:pt x="35" y="55"/>
                      <a:pt x="33" y="62"/>
                    </a:cubicBezTo>
                    <a:cubicBezTo>
                      <a:pt x="33" y="62"/>
                      <a:pt x="32" y="63"/>
                      <a:pt x="32" y="63"/>
                    </a:cubicBezTo>
                    <a:cubicBezTo>
                      <a:pt x="30" y="63"/>
                      <a:pt x="28" y="62"/>
                      <a:pt x="27" y="60"/>
                    </a:cubicBezTo>
                    <a:cubicBezTo>
                      <a:pt x="26" y="59"/>
                      <a:pt x="26" y="58"/>
                      <a:pt x="25" y="57"/>
                    </a:cubicBezTo>
                    <a:cubicBezTo>
                      <a:pt x="24" y="57"/>
                      <a:pt x="24" y="56"/>
                      <a:pt x="23" y="56"/>
                    </a:cubicBezTo>
                    <a:cubicBezTo>
                      <a:pt x="23" y="56"/>
                      <a:pt x="22" y="55"/>
                      <a:pt x="22" y="55"/>
                    </a:cubicBezTo>
                    <a:cubicBezTo>
                      <a:pt x="21" y="54"/>
                      <a:pt x="20" y="55"/>
                      <a:pt x="19" y="55"/>
                    </a:cubicBezTo>
                    <a:cubicBezTo>
                      <a:pt x="18" y="57"/>
                      <a:pt x="19" y="55"/>
                      <a:pt x="17" y="62"/>
                    </a:cubicBezTo>
                    <a:cubicBezTo>
                      <a:pt x="17" y="62"/>
                      <a:pt x="17" y="63"/>
                      <a:pt x="16" y="63"/>
                    </a:cubicBezTo>
                    <a:cubicBezTo>
                      <a:pt x="16" y="64"/>
                      <a:pt x="16" y="64"/>
                      <a:pt x="15" y="64"/>
                    </a:cubicBezTo>
                    <a:cubicBezTo>
                      <a:pt x="15" y="64"/>
                      <a:pt x="14" y="64"/>
                      <a:pt x="13" y="64"/>
                    </a:cubicBezTo>
                    <a:cubicBezTo>
                      <a:pt x="13" y="64"/>
                      <a:pt x="12" y="64"/>
                      <a:pt x="12" y="64"/>
                    </a:cubicBezTo>
                    <a:cubicBezTo>
                      <a:pt x="12" y="63"/>
                      <a:pt x="13" y="60"/>
                      <a:pt x="12" y="59"/>
                    </a:cubicBezTo>
                    <a:cubicBezTo>
                      <a:pt x="11" y="57"/>
                      <a:pt x="9" y="58"/>
                      <a:pt x="9" y="58"/>
                    </a:cubicBezTo>
                    <a:cubicBezTo>
                      <a:pt x="8" y="57"/>
                      <a:pt x="8" y="56"/>
                      <a:pt x="9" y="55"/>
                    </a:cubicBezTo>
                    <a:cubicBezTo>
                      <a:pt x="10" y="54"/>
                      <a:pt x="10" y="55"/>
                      <a:pt x="11" y="54"/>
                    </a:cubicBezTo>
                    <a:cubicBezTo>
                      <a:pt x="12" y="54"/>
                      <a:pt x="12" y="53"/>
                      <a:pt x="11" y="53"/>
                    </a:cubicBezTo>
                    <a:cubicBezTo>
                      <a:pt x="11" y="52"/>
                      <a:pt x="11" y="52"/>
                      <a:pt x="10" y="52"/>
                    </a:cubicBezTo>
                    <a:cubicBezTo>
                      <a:pt x="9" y="51"/>
                      <a:pt x="9" y="49"/>
                      <a:pt x="10" y="49"/>
                    </a:cubicBezTo>
                    <a:cubicBezTo>
                      <a:pt x="11" y="48"/>
                      <a:pt x="13" y="48"/>
                      <a:pt x="15" y="47"/>
                    </a:cubicBezTo>
                    <a:cubicBezTo>
                      <a:pt x="18" y="46"/>
                      <a:pt x="21" y="46"/>
                      <a:pt x="21" y="46"/>
                    </a:cubicBezTo>
                    <a:cubicBezTo>
                      <a:pt x="22" y="46"/>
                      <a:pt x="23" y="47"/>
                      <a:pt x="22" y="48"/>
                    </a:cubicBezTo>
                    <a:cubicBezTo>
                      <a:pt x="21" y="48"/>
                      <a:pt x="21" y="49"/>
                      <a:pt x="21" y="50"/>
                    </a:cubicBezTo>
                    <a:cubicBezTo>
                      <a:pt x="21" y="52"/>
                      <a:pt x="23" y="53"/>
                      <a:pt x="24" y="53"/>
                    </a:cubicBezTo>
                    <a:cubicBezTo>
                      <a:pt x="26" y="55"/>
                      <a:pt x="28" y="53"/>
                      <a:pt x="29" y="52"/>
                    </a:cubicBezTo>
                    <a:cubicBezTo>
                      <a:pt x="29" y="52"/>
                      <a:pt x="30" y="50"/>
                      <a:pt x="31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Slíḍé">
                <a:extLst>
                  <a:ext uri="{FF2B5EF4-FFF2-40B4-BE49-F238E27FC236}">
                    <a16:creationId xmlns:a16="http://schemas.microsoft.com/office/drawing/2014/main" id="{F6C4BB8B-A9FD-4F14-9093-975C342BCD24}"/>
                  </a:ext>
                </a:extLst>
              </p:cNvPr>
              <p:cNvSpPr/>
              <p:nvPr/>
            </p:nvSpPr>
            <p:spPr bwMode="auto">
              <a:xfrm>
                <a:off x="5970588" y="3390900"/>
                <a:ext cx="52388" cy="119063"/>
              </a:xfrm>
              <a:custGeom>
                <a:avLst/>
                <a:gdLst>
                  <a:gd name="T0" fmla="*/ 1 w 10"/>
                  <a:gd name="T1" fmla="*/ 17 h 22"/>
                  <a:gd name="T2" fmla="*/ 1 w 10"/>
                  <a:gd name="T3" fmla="*/ 8 h 22"/>
                  <a:gd name="T4" fmla="*/ 2 w 10"/>
                  <a:gd name="T5" fmla="*/ 2 h 22"/>
                  <a:gd name="T6" fmla="*/ 2 w 10"/>
                  <a:gd name="T7" fmla="*/ 1 h 22"/>
                  <a:gd name="T8" fmla="*/ 3 w 10"/>
                  <a:gd name="T9" fmla="*/ 1 h 22"/>
                  <a:gd name="T10" fmla="*/ 5 w 10"/>
                  <a:gd name="T11" fmla="*/ 2 h 22"/>
                  <a:gd name="T12" fmla="*/ 7 w 10"/>
                  <a:gd name="T13" fmla="*/ 5 h 22"/>
                  <a:gd name="T14" fmla="*/ 9 w 10"/>
                  <a:gd name="T15" fmla="*/ 8 h 22"/>
                  <a:gd name="T16" fmla="*/ 10 w 10"/>
                  <a:gd name="T17" fmla="*/ 12 h 22"/>
                  <a:gd name="T18" fmla="*/ 10 w 10"/>
                  <a:gd name="T19" fmla="*/ 17 h 22"/>
                  <a:gd name="T20" fmla="*/ 9 w 10"/>
                  <a:gd name="T21" fmla="*/ 21 h 22"/>
                  <a:gd name="T22" fmla="*/ 7 w 10"/>
                  <a:gd name="T23" fmla="*/ 22 h 22"/>
                  <a:gd name="T24" fmla="*/ 4 w 10"/>
                  <a:gd name="T25" fmla="*/ 21 h 22"/>
                  <a:gd name="T26" fmla="*/ 1 w 10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22">
                    <a:moveTo>
                      <a:pt x="1" y="17"/>
                    </a:moveTo>
                    <a:cubicBezTo>
                      <a:pt x="0" y="14"/>
                      <a:pt x="1" y="11"/>
                      <a:pt x="1" y="8"/>
                    </a:cubicBezTo>
                    <a:cubicBezTo>
                      <a:pt x="1" y="6"/>
                      <a:pt x="2" y="4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2"/>
                    </a:cubicBezTo>
                    <a:cubicBezTo>
                      <a:pt x="5" y="5"/>
                      <a:pt x="6" y="5"/>
                      <a:pt x="7" y="5"/>
                    </a:cubicBezTo>
                    <a:cubicBezTo>
                      <a:pt x="7" y="6"/>
                      <a:pt x="8" y="7"/>
                      <a:pt x="9" y="8"/>
                    </a:cubicBezTo>
                    <a:cubicBezTo>
                      <a:pt x="9" y="9"/>
                      <a:pt x="10" y="11"/>
                      <a:pt x="10" y="12"/>
                    </a:cubicBezTo>
                    <a:cubicBezTo>
                      <a:pt x="10" y="14"/>
                      <a:pt x="10" y="16"/>
                      <a:pt x="10" y="17"/>
                    </a:cubicBezTo>
                    <a:cubicBezTo>
                      <a:pt x="10" y="19"/>
                      <a:pt x="9" y="21"/>
                      <a:pt x="9" y="21"/>
                    </a:cubicBezTo>
                    <a:cubicBezTo>
                      <a:pt x="8" y="22"/>
                      <a:pt x="7" y="22"/>
                      <a:pt x="7" y="22"/>
                    </a:cubicBezTo>
                    <a:cubicBezTo>
                      <a:pt x="6" y="22"/>
                      <a:pt x="5" y="21"/>
                      <a:pt x="4" y="21"/>
                    </a:cubicBezTo>
                    <a:cubicBezTo>
                      <a:pt x="3" y="19"/>
                      <a:pt x="1" y="18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ṩľíḑe">
                <a:extLst>
                  <a:ext uri="{FF2B5EF4-FFF2-40B4-BE49-F238E27FC236}">
                    <a16:creationId xmlns:a16="http://schemas.microsoft.com/office/drawing/2014/main" id="{315CE56C-F41D-43F2-95ED-754A217DF0F5}"/>
                  </a:ext>
                </a:extLst>
              </p:cNvPr>
              <p:cNvSpPr/>
              <p:nvPr/>
            </p:nvSpPr>
            <p:spPr bwMode="auto">
              <a:xfrm>
                <a:off x="5472113" y="3132138"/>
                <a:ext cx="401638" cy="388938"/>
              </a:xfrm>
              <a:custGeom>
                <a:avLst/>
                <a:gdLst>
                  <a:gd name="T0" fmla="*/ 32 w 75"/>
                  <a:gd name="T1" fmla="*/ 71 h 72"/>
                  <a:gd name="T2" fmla="*/ 25 w 75"/>
                  <a:gd name="T3" fmla="*/ 68 h 72"/>
                  <a:gd name="T4" fmla="*/ 28 w 75"/>
                  <a:gd name="T5" fmla="*/ 65 h 72"/>
                  <a:gd name="T6" fmla="*/ 40 w 75"/>
                  <a:gd name="T7" fmla="*/ 61 h 72"/>
                  <a:gd name="T8" fmla="*/ 43 w 75"/>
                  <a:gd name="T9" fmla="*/ 61 h 72"/>
                  <a:gd name="T10" fmla="*/ 47 w 75"/>
                  <a:gd name="T11" fmla="*/ 63 h 72"/>
                  <a:gd name="T12" fmla="*/ 51 w 75"/>
                  <a:gd name="T13" fmla="*/ 53 h 72"/>
                  <a:gd name="T14" fmla="*/ 58 w 75"/>
                  <a:gd name="T15" fmla="*/ 40 h 72"/>
                  <a:gd name="T16" fmla="*/ 62 w 75"/>
                  <a:gd name="T17" fmla="*/ 33 h 72"/>
                  <a:gd name="T18" fmla="*/ 59 w 75"/>
                  <a:gd name="T19" fmla="*/ 32 h 72"/>
                  <a:gd name="T20" fmla="*/ 56 w 75"/>
                  <a:gd name="T21" fmla="*/ 33 h 72"/>
                  <a:gd name="T22" fmla="*/ 48 w 75"/>
                  <a:gd name="T23" fmla="*/ 40 h 72"/>
                  <a:gd name="T24" fmla="*/ 47 w 75"/>
                  <a:gd name="T25" fmla="*/ 45 h 72"/>
                  <a:gd name="T26" fmla="*/ 43 w 75"/>
                  <a:gd name="T27" fmla="*/ 49 h 72"/>
                  <a:gd name="T28" fmla="*/ 41 w 75"/>
                  <a:gd name="T29" fmla="*/ 44 h 72"/>
                  <a:gd name="T30" fmla="*/ 36 w 75"/>
                  <a:gd name="T31" fmla="*/ 45 h 72"/>
                  <a:gd name="T32" fmla="*/ 31 w 75"/>
                  <a:gd name="T33" fmla="*/ 49 h 72"/>
                  <a:gd name="T34" fmla="*/ 29 w 75"/>
                  <a:gd name="T35" fmla="*/ 52 h 72"/>
                  <a:gd name="T36" fmla="*/ 27 w 75"/>
                  <a:gd name="T37" fmla="*/ 58 h 72"/>
                  <a:gd name="T38" fmla="*/ 24 w 75"/>
                  <a:gd name="T39" fmla="*/ 60 h 72"/>
                  <a:gd name="T40" fmla="*/ 24 w 75"/>
                  <a:gd name="T41" fmla="*/ 53 h 72"/>
                  <a:gd name="T42" fmla="*/ 22 w 75"/>
                  <a:gd name="T43" fmla="*/ 52 h 72"/>
                  <a:gd name="T44" fmla="*/ 20 w 75"/>
                  <a:gd name="T45" fmla="*/ 53 h 72"/>
                  <a:gd name="T46" fmla="*/ 10 w 75"/>
                  <a:gd name="T47" fmla="*/ 69 h 72"/>
                  <a:gd name="T48" fmla="*/ 4 w 75"/>
                  <a:gd name="T49" fmla="*/ 71 h 72"/>
                  <a:gd name="T50" fmla="*/ 1 w 75"/>
                  <a:gd name="T51" fmla="*/ 69 h 72"/>
                  <a:gd name="T52" fmla="*/ 0 w 75"/>
                  <a:gd name="T53" fmla="*/ 65 h 72"/>
                  <a:gd name="T54" fmla="*/ 2 w 75"/>
                  <a:gd name="T55" fmla="*/ 57 h 72"/>
                  <a:gd name="T56" fmla="*/ 6 w 75"/>
                  <a:gd name="T57" fmla="*/ 59 h 72"/>
                  <a:gd name="T58" fmla="*/ 13 w 75"/>
                  <a:gd name="T59" fmla="*/ 55 h 72"/>
                  <a:gd name="T60" fmla="*/ 21 w 75"/>
                  <a:gd name="T61" fmla="*/ 47 h 72"/>
                  <a:gd name="T62" fmla="*/ 28 w 75"/>
                  <a:gd name="T63" fmla="*/ 40 h 72"/>
                  <a:gd name="T64" fmla="*/ 27 w 75"/>
                  <a:gd name="T65" fmla="*/ 31 h 72"/>
                  <a:gd name="T66" fmla="*/ 28 w 75"/>
                  <a:gd name="T67" fmla="*/ 28 h 72"/>
                  <a:gd name="T68" fmla="*/ 33 w 75"/>
                  <a:gd name="T69" fmla="*/ 23 h 72"/>
                  <a:gd name="T70" fmla="*/ 32 w 75"/>
                  <a:gd name="T71" fmla="*/ 20 h 72"/>
                  <a:gd name="T72" fmla="*/ 26 w 75"/>
                  <a:gd name="T73" fmla="*/ 14 h 72"/>
                  <a:gd name="T74" fmla="*/ 41 w 75"/>
                  <a:gd name="T75" fmla="*/ 13 h 72"/>
                  <a:gd name="T76" fmla="*/ 52 w 75"/>
                  <a:gd name="T77" fmla="*/ 7 h 72"/>
                  <a:gd name="T78" fmla="*/ 61 w 75"/>
                  <a:gd name="T79" fmla="*/ 2 h 72"/>
                  <a:gd name="T80" fmla="*/ 66 w 75"/>
                  <a:gd name="T81" fmla="*/ 2 h 72"/>
                  <a:gd name="T82" fmla="*/ 67 w 75"/>
                  <a:gd name="T83" fmla="*/ 9 h 72"/>
                  <a:gd name="T84" fmla="*/ 51 w 75"/>
                  <a:gd name="T85" fmla="*/ 18 h 72"/>
                  <a:gd name="T86" fmla="*/ 52 w 75"/>
                  <a:gd name="T87" fmla="*/ 22 h 72"/>
                  <a:gd name="T88" fmla="*/ 56 w 75"/>
                  <a:gd name="T89" fmla="*/ 28 h 72"/>
                  <a:gd name="T90" fmla="*/ 68 w 75"/>
                  <a:gd name="T91" fmla="*/ 22 h 72"/>
                  <a:gd name="T92" fmla="*/ 74 w 75"/>
                  <a:gd name="T93" fmla="*/ 25 h 72"/>
                  <a:gd name="T94" fmla="*/ 74 w 75"/>
                  <a:gd name="T95" fmla="*/ 31 h 72"/>
                  <a:gd name="T96" fmla="*/ 69 w 75"/>
                  <a:gd name="T97" fmla="*/ 40 h 72"/>
                  <a:gd name="T98" fmla="*/ 62 w 75"/>
                  <a:gd name="T99" fmla="*/ 55 h 72"/>
                  <a:gd name="T100" fmla="*/ 57 w 75"/>
                  <a:gd name="T101" fmla="*/ 68 h 72"/>
                  <a:gd name="T102" fmla="*/ 53 w 75"/>
                  <a:gd name="T103" fmla="*/ 71 h 72"/>
                  <a:gd name="T104" fmla="*/ 46 w 75"/>
                  <a:gd name="T105" fmla="*/ 67 h 72"/>
                  <a:gd name="T106" fmla="*/ 40 w 75"/>
                  <a:gd name="T107" fmla="*/ 68 h 72"/>
                  <a:gd name="T108" fmla="*/ 30 w 75"/>
                  <a:gd name="T109" fmla="*/ 29 h 72"/>
                  <a:gd name="T110" fmla="*/ 34 w 75"/>
                  <a:gd name="T111" fmla="*/ 37 h 72"/>
                  <a:gd name="T112" fmla="*/ 45 w 75"/>
                  <a:gd name="T113" fmla="*/ 32 h 72"/>
                  <a:gd name="T114" fmla="*/ 46 w 75"/>
                  <a:gd name="T115" fmla="*/ 24 h 72"/>
                  <a:gd name="T116" fmla="*/ 38 w 75"/>
                  <a:gd name="T117" fmla="*/ 2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72">
                    <a:moveTo>
                      <a:pt x="40" y="70"/>
                    </a:moveTo>
                    <a:cubicBezTo>
                      <a:pt x="39" y="71"/>
                      <a:pt x="38" y="71"/>
                      <a:pt x="37" y="71"/>
                    </a:cubicBezTo>
                    <a:cubicBezTo>
                      <a:pt x="36" y="71"/>
                      <a:pt x="33" y="71"/>
                      <a:pt x="32" y="71"/>
                    </a:cubicBezTo>
                    <a:cubicBezTo>
                      <a:pt x="30" y="71"/>
                      <a:pt x="29" y="71"/>
                      <a:pt x="28" y="70"/>
                    </a:cubicBezTo>
                    <a:cubicBezTo>
                      <a:pt x="26" y="70"/>
                      <a:pt x="25" y="70"/>
                      <a:pt x="25" y="70"/>
                    </a:cubicBezTo>
                    <a:cubicBezTo>
                      <a:pt x="25" y="69"/>
                      <a:pt x="25" y="69"/>
                      <a:pt x="25" y="68"/>
                    </a:cubicBezTo>
                    <a:cubicBezTo>
                      <a:pt x="25" y="68"/>
                      <a:pt x="25" y="67"/>
                      <a:pt x="25" y="67"/>
                    </a:cubicBezTo>
                    <a:cubicBezTo>
                      <a:pt x="26" y="67"/>
                      <a:pt x="26" y="66"/>
                      <a:pt x="26" y="66"/>
                    </a:cubicBezTo>
                    <a:cubicBezTo>
                      <a:pt x="27" y="66"/>
                      <a:pt x="27" y="65"/>
                      <a:pt x="28" y="65"/>
                    </a:cubicBezTo>
                    <a:cubicBezTo>
                      <a:pt x="30" y="64"/>
                      <a:pt x="36" y="62"/>
                      <a:pt x="35" y="62"/>
                    </a:cubicBezTo>
                    <a:cubicBezTo>
                      <a:pt x="34" y="62"/>
                      <a:pt x="37" y="62"/>
                      <a:pt x="37" y="62"/>
                    </a:cubicBezTo>
                    <a:cubicBezTo>
                      <a:pt x="38" y="61"/>
                      <a:pt x="40" y="61"/>
                      <a:pt x="40" y="61"/>
                    </a:cubicBezTo>
                    <a:cubicBezTo>
                      <a:pt x="40" y="61"/>
                      <a:pt x="41" y="60"/>
                      <a:pt x="41" y="60"/>
                    </a:cubicBezTo>
                    <a:cubicBezTo>
                      <a:pt x="42" y="60"/>
                      <a:pt x="42" y="61"/>
                      <a:pt x="42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4" y="61"/>
                      <a:pt x="44" y="61"/>
                      <a:pt x="45" y="62"/>
                    </a:cubicBezTo>
                    <a:cubicBezTo>
                      <a:pt x="45" y="62"/>
                      <a:pt x="46" y="62"/>
                      <a:pt x="46" y="63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48" y="63"/>
                      <a:pt x="50" y="62"/>
                      <a:pt x="50" y="61"/>
                    </a:cubicBezTo>
                    <a:cubicBezTo>
                      <a:pt x="51" y="60"/>
                      <a:pt x="51" y="60"/>
                      <a:pt x="51" y="58"/>
                    </a:cubicBezTo>
                    <a:cubicBezTo>
                      <a:pt x="51" y="56"/>
                      <a:pt x="51" y="55"/>
                      <a:pt x="51" y="53"/>
                    </a:cubicBezTo>
                    <a:cubicBezTo>
                      <a:pt x="52" y="51"/>
                      <a:pt x="53" y="48"/>
                      <a:pt x="54" y="48"/>
                    </a:cubicBezTo>
                    <a:cubicBezTo>
                      <a:pt x="54" y="48"/>
                      <a:pt x="55" y="46"/>
                      <a:pt x="55" y="45"/>
                    </a:cubicBezTo>
                    <a:cubicBezTo>
                      <a:pt x="56" y="43"/>
                      <a:pt x="57" y="41"/>
                      <a:pt x="58" y="40"/>
                    </a:cubicBezTo>
                    <a:cubicBezTo>
                      <a:pt x="58" y="39"/>
                      <a:pt x="59" y="38"/>
                      <a:pt x="59" y="38"/>
                    </a:cubicBezTo>
                    <a:cubicBezTo>
                      <a:pt x="60" y="37"/>
                      <a:pt x="61" y="36"/>
                      <a:pt x="61" y="35"/>
                    </a:cubicBezTo>
                    <a:cubicBezTo>
                      <a:pt x="62" y="34"/>
                      <a:pt x="62" y="33"/>
                      <a:pt x="62" y="33"/>
                    </a:cubicBezTo>
                    <a:cubicBezTo>
                      <a:pt x="62" y="33"/>
                      <a:pt x="62" y="32"/>
                      <a:pt x="62" y="32"/>
                    </a:cubicBezTo>
                    <a:cubicBezTo>
                      <a:pt x="62" y="32"/>
                      <a:pt x="61" y="31"/>
                      <a:pt x="61" y="31"/>
                    </a:cubicBezTo>
                    <a:cubicBezTo>
                      <a:pt x="61" y="31"/>
                      <a:pt x="59" y="31"/>
                      <a:pt x="59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2"/>
                      <a:pt x="56" y="33"/>
                      <a:pt x="57" y="33"/>
                    </a:cubicBezTo>
                    <a:cubicBezTo>
                      <a:pt x="59" y="32"/>
                      <a:pt x="58" y="32"/>
                      <a:pt x="56" y="33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53" y="34"/>
                      <a:pt x="52" y="36"/>
                      <a:pt x="51" y="37"/>
                    </a:cubicBezTo>
                    <a:cubicBezTo>
                      <a:pt x="50" y="38"/>
                      <a:pt x="49" y="39"/>
                      <a:pt x="48" y="40"/>
                    </a:cubicBezTo>
                    <a:cubicBezTo>
                      <a:pt x="48" y="41"/>
                      <a:pt x="47" y="41"/>
                      <a:pt x="47" y="41"/>
                    </a:cubicBezTo>
                    <a:cubicBezTo>
                      <a:pt x="47" y="41"/>
                      <a:pt x="47" y="42"/>
                      <a:pt x="47" y="42"/>
                    </a:cubicBezTo>
                    <a:cubicBezTo>
                      <a:pt x="47" y="43"/>
                      <a:pt x="47" y="44"/>
                      <a:pt x="47" y="45"/>
                    </a:cubicBezTo>
                    <a:cubicBezTo>
                      <a:pt x="47" y="45"/>
                      <a:pt x="46" y="45"/>
                      <a:pt x="46" y="46"/>
                    </a:cubicBezTo>
                    <a:cubicBezTo>
                      <a:pt x="46" y="48"/>
                      <a:pt x="45" y="48"/>
                      <a:pt x="45" y="49"/>
                    </a:cubicBezTo>
                    <a:cubicBezTo>
                      <a:pt x="44" y="49"/>
                      <a:pt x="43" y="49"/>
                      <a:pt x="43" y="49"/>
                    </a:cubicBezTo>
                    <a:cubicBezTo>
                      <a:pt x="42" y="49"/>
                      <a:pt x="41" y="48"/>
                      <a:pt x="41" y="47"/>
                    </a:cubicBezTo>
                    <a:cubicBezTo>
                      <a:pt x="41" y="47"/>
                      <a:pt x="41" y="46"/>
                      <a:pt x="41" y="45"/>
                    </a:cubicBezTo>
                    <a:cubicBezTo>
                      <a:pt x="41" y="45"/>
                      <a:pt x="41" y="44"/>
                      <a:pt x="41" y="44"/>
                    </a:cubicBezTo>
                    <a:cubicBezTo>
                      <a:pt x="40" y="43"/>
                      <a:pt x="40" y="42"/>
                      <a:pt x="39" y="42"/>
                    </a:cubicBezTo>
                    <a:cubicBezTo>
                      <a:pt x="38" y="43"/>
                      <a:pt x="37" y="44"/>
                      <a:pt x="36" y="44"/>
                    </a:cubicBezTo>
                    <a:cubicBezTo>
                      <a:pt x="36" y="44"/>
                      <a:pt x="36" y="44"/>
                      <a:pt x="36" y="45"/>
                    </a:cubicBezTo>
                    <a:cubicBezTo>
                      <a:pt x="35" y="45"/>
                      <a:pt x="35" y="45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3" y="47"/>
                      <a:pt x="32" y="49"/>
                      <a:pt x="31" y="49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2"/>
                      <a:pt x="30" y="52"/>
                      <a:pt x="29" y="52"/>
                    </a:cubicBezTo>
                    <a:cubicBezTo>
                      <a:pt x="29" y="53"/>
                      <a:pt x="28" y="54"/>
                      <a:pt x="28" y="54"/>
                    </a:cubicBezTo>
                    <a:cubicBezTo>
                      <a:pt x="28" y="55"/>
                      <a:pt x="28" y="56"/>
                      <a:pt x="28" y="56"/>
                    </a:cubicBezTo>
                    <a:cubicBezTo>
                      <a:pt x="27" y="57"/>
                      <a:pt x="27" y="58"/>
                      <a:pt x="27" y="58"/>
                    </a:cubicBezTo>
                    <a:cubicBezTo>
                      <a:pt x="26" y="59"/>
                      <a:pt x="26" y="59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59"/>
                      <a:pt x="24" y="59"/>
                    </a:cubicBezTo>
                    <a:cubicBezTo>
                      <a:pt x="24" y="57"/>
                      <a:pt x="23" y="56"/>
                      <a:pt x="23" y="55"/>
                    </a:cubicBezTo>
                    <a:cubicBezTo>
                      <a:pt x="23" y="55"/>
                      <a:pt x="24" y="53"/>
                      <a:pt x="24" y="53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2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52"/>
                      <a:pt x="21" y="52"/>
                      <a:pt x="21" y="52"/>
                    </a:cubicBezTo>
                    <a:cubicBezTo>
                      <a:pt x="21" y="53"/>
                      <a:pt x="20" y="53"/>
                      <a:pt x="20" y="53"/>
                    </a:cubicBezTo>
                    <a:cubicBezTo>
                      <a:pt x="19" y="54"/>
                      <a:pt x="17" y="56"/>
                      <a:pt x="17" y="56"/>
                    </a:cubicBezTo>
                    <a:cubicBezTo>
                      <a:pt x="15" y="58"/>
                      <a:pt x="13" y="62"/>
                      <a:pt x="12" y="64"/>
                    </a:cubicBezTo>
                    <a:cubicBezTo>
                      <a:pt x="12" y="66"/>
                      <a:pt x="11" y="67"/>
                      <a:pt x="10" y="69"/>
                    </a:cubicBezTo>
                    <a:cubicBezTo>
                      <a:pt x="10" y="70"/>
                      <a:pt x="10" y="71"/>
                      <a:pt x="9" y="71"/>
                    </a:cubicBezTo>
                    <a:cubicBezTo>
                      <a:pt x="8" y="72"/>
                      <a:pt x="7" y="71"/>
                      <a:pt x="6" y="71"/>
                    </a:cubicBezTo>
                    <a:cubicBezTo>
                      <a:pt x="5" y="71"/>
                      <a:pt x="4" y="71"/>
                      <a:pt x="4" y="71"/>
                    </a:cubicBezTo>
                    <a:cubicBezTo>
                      <a:pt x="3" y="71"/>
                      <a:pt x="3" y="71"/>
                      <a:pt x="3" y="71"/>
                    </a:cubicBezTo>
                    <a:cubicBezTo>
                      <a:pt x="3" y="70"/>
                      <a:pt x="2" y="70"/>
                      <a:pt x="2" y="70"/>
                    </a:cubicBezTo>
                    <a:cubicBezTo>
                      <a:pt x="2" y="70"/>
                      <a:pt x="1" y="70"/>
                      <a:pt x="1" y="69"/>
                    </a:cubicBezTo>
                    <a:cubicBezTo>
                      <a:pt x="1" y="69"/>
                      <a:pt x="0" y="69"/>
                      <a:pt x="0" y="69"/>
                    </a:cubicBezTo>
                    <a:cubicBezTo>
                      <a:pt x="0" y="69"/>
                      <a:pt x="0" y="69"/>
                      <a:pt x="0" y="68"/>
                    </a:cubicBezTo>
                    <a:cubicBezTo>
                      <a:pt x="0" y="68"/>
                      <a:pt x="0" y="66"/>
                      <a:pt x="0" y="65"/>
                    </a:cubicBezTo>
                    <a:cubicBezTo>
                      <a:pt x="0" y="65"/>
                      <a:pt x="1" y="62"/>
                      <a:pt x="1" y="60"/>
                    </a:cubicBezTo>
                    <a:cubicBezTo>
                      <a:pt x="1" y="60"/>
                      <a:pt x="1" y="59"/>
                      <a:pt x="1" y="58"/>
                    </a:cubicBezTo>
                    <a:cubicBezTo>
                      <a:pt x="1" y="57"/>
                      <a:pt x="0" y="57"/>
                      <a:pt x="2" y="57"/>
                    </a:cubicBezTo>
                    <a:cubicBezTo>
                      <a:pt x="3" y="57"/>
                      <a:pt x="3" y="58"/>
                      <a:pt x="4" y="58"/>
                    </a:cubicBezTo>
                    <a:cubicBezTo>
                      <a:pt x="4" y="58"/>
                      <a:pt x="5" y="59"/>
                      <a:pt x="5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8" y="59"/>
                      <a:pt x="10" y="57"/>
                      <a:pt x="10" y="56"/>
                    </a:cubicBezTo>
                    <a:cubicBezTo>
                      <a:pt x="10" y="56"/>
                      <a:pt x="12" y="55"/>
                      <a:pt x="13" y="55"/>
                    </a:cubicBezTo>
                    <a:cubicBezTo>
                      <a:pt x="15" y="53"/>
                      <a:pt x="17" y="50"/>
                      <a:pt x="17" y="50"/>
                    </a:cubicBezTo>
                    <a:cubicBezTo>
                      <a:pt x="18" y="49"/>
                      <a:pt x="19" y="48"/>
                      <a:pt x="20" y="48"/>
                    </a:cubicBezTo>
                    <a:cubicBezTo>
                      <a:pt x="20" y="47"/>
                      <a:pt x="21" y="47"/>
                      <a:pt x="21" y="47"/>
                    </a:cubicBezTo>
                    <a:cubicBezTo>
                      <a:pt x="21" y="47"/>
                      <a:pt x="24" y="44"/>
                      <a:pt x="25" y="43"/>
                    </a:cubicBezTo>
                    <a:cubicBezTo>
                      <a:pt x="26" y="42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8" y="36"/>
                      <a:pt x="28" y="35"/>
                      <a:pt x="27" y="33"/>
                    </a:cubicBezTo>
                    <a:cubicBezTo>
                      <a:pt x="27" y="33"/>
                      <a:pt x="28" y="31"/>
                      <a:pt x="27" y="31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29"/>
                      <a:pt x="27" y="29"/>
                      <a:pt x="28" y="29"/>
                    </a:cubicBezTo>
                    <a:cubicBezTo>
                      <a:pt x="28" y="29"/>
                      <a:pt x="28" y="28"/>
                      <a:pt x="28" y="28"/>
                    </a:cubicBezTo>
                    <a:cubicBezTo>
                      <a:pt x="28" y="28"/>
                      <a:pt x="28" y="28"/>
                      <a:pt x="28" y="27"/>
                    </a:cubicBezTo>
                    <a:cubicBezTo>
                      <a:pt x="28" y="27"/>
                      <a:pt x="29" y="27"/>
                      <a:pt x="29" y="26"/>
                    </a:cubicBezTo>
                    <a:cubicBezTo>
                      <a:pt x="31" y="25"/>
                      <a:pt x="32" y="24"/>
                      <a:pt x="33" y="23"/>
                    </a:cubicBezTo>
                    <a:cubicBezTo>
                      <a:pt x="33" y="22"/>
                      <a:pt x="34" y="22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3" y="21"/>
                      <a:pt x="32" y="20"/>
                      <a:pt x="32" y="20"/>
                    </a:cubicBezTo>
                    <a:cubicBezTo>
                      <a:pt x="31" y="20"/>
                      <a:pt x="30" y="20"/>
                      <a:pt x="30" y="19"/>
                    </a:cubicBezTo>
                    <a:cubicBezTo>
                      <a:pt x="29" y="19"/>
                      <a:pt x="26" y="17"/>
                      <a:pt x="26" y="16"/>
                    </a:cubicBezTo>
                    <a:cubicBezTo>
                      <a:pt x="25" y="15"/>
                      <a:pt x="24" y="14"/>
                      <a:pt x="26" y="14"/>
                    </a:cubicBezTo>
                    <a:cubicBezTo>
                      <a:pt x="27" y="14"/>
                      <a:pt x="31" y="14"/>
                      <a:pt x="33" y="15"/>
                    </a:cubicBezTo>
                    <a:cubicBezTo>
                      <a:pt x="35" y="14"/>
                      <a:pt x="35" y="15"/>
                      <a:pt x="37" y="14"/>
                    </a:cubicBezTo>
                    <a:cubicBezTo>
                      <a:pt x="37" y="14"/>
                      <a:pt x="40" y="13"/>
                      <a:pt x="41" y="13"/>
                    </a:cubicBezTo>
                    <a:cubicBezTo>
                      <a:pt x="43" y="12"/>
                      <a:pt x="45" y="11"/>
                      <a:pt x="47" y="10"/>
                    </a:cubicBezTo>
                    <a:cubicBezTo>
                      <a:pt x="48" y="10"/>
                      <a:pt x="50" y="9"/>
                      <a:pt x="51" y="8"/>
                    </a:cubicBezTo>
                    <a:cubicBezTo>
                      <a:pt x="51" y="8"/>
                      <a:pt x="52" y="8"/>
                      <a:pt x="52" y="7"/>
                    </a:cubicBezTo>
                    <a:cubicBezTo>
                      <a:pt x="53" y="7"/>
                      <a:pt x="54" y="7"/>
                      <a:pt x="54" y="6"/>
                    </a:cubicBezTo>
                    <a:cubicBezTo>
                      <a:pt x="56" y="5"/>
                      <a:pt x="57" y="5"/>
                      <a:pt x="59" y="4"/>
                    </a:cubicBezTo>
                    <a:cubicBezTo>
                      <a:pt x="59" y="3"/>
                      <a:pt x="60" y="3"/>
                      <a:pt x="61" y="2"/>
                    </a:cubicBezTo>
                    <a:cubicBezTo>
                      <a:pt x="61" y="2"/>
                      <a:pt x="63" y="1"/>
                      <a:pt x="63" y="1"/>
                    </a:cubicBezTo>
                    <a:cubicBezTo>
                      <a:pt x="64" y="0"/>
                      <a:pt x="64" y="1"/>
                      <a:pt x="65" y="1"/>
                    </a:cubicBezTo>
                    <a:cubicBezTo>
                      <a:pt x="65" y="1"/>
                      <a:pt x="66" y="1"/>
                      <a:pt x="66" y="2"/>
                    </a:cubicBezTo>
                    <a:cubicBezTo>
                      <a:pt x="66" y="2"/>
                      <a:pt x="67" y="3"/>
                      <a:pt x="68" y="3"/>
                    </a:cubicBezTo>
                    <a:cubicBezTo>
                      <a:pt x="68" y="4"/>
                      <a:pt x="68" y="5"/>
                      <a:pt x="68" y="6"/>
                    </a:cubicBezTo>
                    <a:cubicBezTo>
                      <a:pt x="68" y="6"/>
                      <a:pt x="68" y="8"/>
                      <a:pt x="67" y="9"/>
                    </a:cubicBezTo>
                    <a:cubicBezTo>
                      <a:pt x="66" y="9"/>
                      <a:pt x="65" y="10"/>
                      <a:pt x="63" y="10"/>
                    </a:cubicBezTo>
                    <a:cubicBezTo>
                      <a:pt x="62" y="11"/>
                      <a:pt x="61" y="12"/>
                      <a:pt x="60" y="12"/>
                    </a:cubicBezTo>
                    <a:cubicBezTo>
                      <a:pt x="56" y="14"/>
                      <a:pt x="53" y="16"/>
                      <a:pt x="51" y="18"/>
                    </a:cubicBezTo>
                    <a:cubicBezTo>
                      <a:pt x="50" y="18"/>
                      <a:pt x="50" y="18"/>
                      <a:pt x="50" y="19"/>
                    </a:cubicBezTo>
                    <a:cubicBezTo>
                      <a:pt x="50" y="19"/>
                      <a:pt x="50" y="20"/>
                      <a:pt x="50" y="20"/>
                    </a:cubicBezTo>
                    <a:cubicBezTo>
                      <a:pt x="51" y="21"/>
                      <a:pt x="52" y="21"/>
                      <a:pt x="52" y="22"/>
                    </a:cubicBezTo>
                    <a:cubicBezTo>
                      <a:pt x="53" y="24"/>
                      <a:pt x="52" y="26"/>
                      <a:pt x="52" y="27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5" y="29"/>
                      <a:pt x="55" y="29"/>
                      <a:pt x="56" y="28"/>
                    </a:cubicBezTo>
                    <a:cubicBezTo>
                      <a:pt x="58" y="27"/>
                      <a:pt x="60" y="27"/>
                      <a:pt x="62" y="26"/>
                    </a:cubicBezTo>
                    <a:cubicBezTo>
                      <a:pt x="63" y="25"/>
                      <a:pt x="66" y="23"/>
                      <a:pt x="66" y="23"/>
                    </a:cubicBezTo>
                    <a:cubicBezTo>
                      <a:pt x="66" y="23"/>
                      <a:pt x="67" y="22"/>
                      <a:pt x="68" y="22"/>
                    </a:cubicBezTo>
                    <a:cubicBezTo>
                      <a:pt x="68" y="22"/>
                      <a:pt x="69" y="22"/>
                      <a:pt x="69" y="22"/>
                    </a:cubicBezTo>
                    <a:cubicBezTo>
                      <a:pt x="70" y="22"/>
                      <a:pt x="71" y="23"/>
                      <a:pt x="72" y="23"/>
                    </a:cubicBezTo>
                    <a:cubicBezTo>
                      <a:pt x="73" y="24"/>
                      <a:pt x="74" y="24"/>
                      <a:pt x="74" y="25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75" y="27"/>
                      <a:pt x="75" y="29"/>
                      <a:pt x="74" y="30"/>
                    </a:cubicBezTo>
                    <a:cubicBezTo>
                      <a:pt x="74" y="30"/>
                      <a:pt x="74" y="31"/>
                      <a:pt x="74" y="31"/>
                    </a:cubicBezTo>
                    <a:cubicBezTo>
                      <a:pt x="72" y="33"/>
                      <a:pt x="72" y="34"/>
                      <a:pt x="71" y="35"/>
                    </a:cubicBezTo>
                    <a:cubicBezTo>
                      <a:pt x="71" y="36"/>
                      <a:pt x="71" y="36"/>
                      <a:pt x="70" y="37"/>
                    </a:cubicBezTo>
                    <a:cubicBezTo>
                      <a:pt x="70" y="38"/>
                      <a:pt x="69" y="39"/>
                      <a:pt x="69" y="40"/>
                    </a:cubicBezTo>
                    <a:cubicBezTo>
                      <a:pt x="68" y="42"/>
                      <a:pt x="67" y="43"/>
                      <a:pt x="66" y="45"/>
                    </a:cubicBezTo>
                    <a:cubicBezTo>
                      <a:pt x="65" y="45"/>
                      <a:pt x="65" y="46"/>
                      <a:pt x="65" y="47"/>
                    </a:cubicBezTo>
                    <a:cubicBezTo>
                      <a:pt x="63" y="50"/>
                      <a:pt x="63" y="52"/>
                      <a:pt x="62" y="55"/>
                    </a:cubicBezTo>
                    <a:cubicBezTo>
                      <a:pt x="61" y="56"/>
                      <a:pt x="61" y="56"/>
                      <a:pt x="61" y="57"/>
                    </a:cubicBezTo>
                    <a:cubicBezTo>
                      <a:pt x="60" y="59"/>
                      <a:pt x="59" y="61"/>
                      <a:pt x="59" y="64"/>
                    </a:cubicBezTo>
                    <a:cubicBezTo>
                      <a:pt x="58" y="65"/>
                      <a:pt x="58" y="66"/>
                      <a:pt x="57" y="68"/>
                    </a:cubicBezTo>
                    <a:cubicBezTo>
                      <a:pt x="57" y="68"/>
                      <a:pt x="57" y="69"/>
                      <a:pt x="56" y="70"/>
                    </a:cubicBezTo>
                    <a:cubicBezTo>
                      <a:pt x="56" y="70"/>
                      <a:pt x="55" y="70"/>
                      <a:pt x="55" y="70"/>
                    </a:cubicBezTo>
                    <a:cubicBezTo>
                      <a:pt x="54" y="71"/>
                      <a:pt x="53" y="71"/>
                      <a:pt x="53" y="71"/>
                    </a:cubicBezTo>
                    <a:cubicBezTo>
                      <a:pt x="52" y="72"/>
                      <a:pt x="51" y="71"/>
                      <a:pt x="50" y="71"/>
                    </a:cubicBezTo>
                    <a:cubicBezTo>
                      <a:pt x="49" y="71"/>
                      <a:pt x="48" y="72"/>
                      <a:pt x="48" y="71"/>
                    </a:cubicBezTo>
                    <a:cubicBezTo>
                      <a:pt x="47" y="70"/>
                      <a:pt x="46" y="68"/>
                      <a:pt x="46" y="67"/>
                    </a:cubicBezTo>
                    <a:cubicBezTo>
                      <a:pt x="45" y="67"/>
                      <a:pt x="45" y="66"/>
                      <a:pt x="45" y="66"/>
                    </a:cubicBezTo>
                    <a:cubicBezTo>
                      <a:pt x="44" y="65"/>
                      <a:pt x="43" y="65"/>
                      <a:pt x="43" y="65"/>
                    </a:cubicBezTo>
                    <a:cubicBezTo>
                      <a:pt x="42" y="65"/>
                      <a:pt x="40" y="66"/>
                      <a:pt x="40" y="68"/>
                    </a:cubicBezTo>
                    <a:cubicBezTo>
                      <a:pt x="40" y="68"/>
                      <a:pt x="40" y="70"/>
                      <a:pt x="40" y="70"/>
                    </a:cubicBezTo>
                    <a:close/>
                    <a:moveTo>
                      <a:pt x="31" y="28"/>
                    </a:move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1" y="34"/>
                      <a:pt x="32" y="35"/>
                    </a:cubicBezTo>
                    <a:cubicBezTo>
                      <a:pt x="33" y="36"/>
                      <a:pt x="34" y="37"/>
                      <a:pt x="34" y="37"/>
                    </a:cubicBezTo>
                    <a:cubicBezTo>
                      <a:pt x="34" y="37"/>
                      <a:pt x="36" y="37"/>
                      <a:pt x="36" y="37"/>
                    </a:cubicBezTo>
                    <a:cubicBezTo>
                      <a:pt x="36" y="37"/>
                      <a:pt x="39" y="36"/>
                      <a:pt x="41" y="35"/>
                    </a:cubicBezTo>
                    <a:cubicBezTo>
                      <a:pt x="44" y="34"/>
                      <a:pt x="45" y="32"/>
                      <a:pt x="45" y="32"/>
                    </a:cubicBezTo>
                    <a:cubicBezTo>
                      <a:pt x="46" y="31"/>
                      <a:pt x="46" y="31"/>
                      <a:pt x="46" y="31"/>
                    </a:cubicBezTo>
                    <a:cubicBezTo>
                      <a:pt x="46" y="31"/>
                      <a:pt x="47" y="29"/>
                      <a:pt x="47" y="27"/>
                    </a:cubicBezTo>
                    <a:cubicBezTo>
                      <a:pt x="47" y="24"/>
                      <a:pt x="46" y="24"/>
                      <a:pt x="46" y="24"/>
                    </a:cubicBezTo>
                    <a:cubicBezTo>
                      <a:pt x="46" y="24"/>
                      <a:pt x="45" y="22"/>
                      <a:pt x="44" y="22"/>
                    </a:cubicBezTo>
                    <a:cubicBezTo>
                      <a:pt x="44" y="22"/>
                      <a:pt x="42" y="22"/>
                      <a:pt x="42" y="22"/>
                    </a:cubicBezTo>
                    <a:cubicBezTo>
                      <a:pt x="41" y="22"/>
                      <a:pt x="40" y="22"/>
                      <a:pt x="38" y="24"/>
                    </a:cubicBezTo>
                    <a:cubicBezTo>
                      <a:pt x="36" y="24"/>
                      <a:pt x="35" y="25"/>
                      <a:pt x="34" y="26"/>
                    </a:cubicBezTo>
                    <a:cubicBezTo>
                      <a:pt x="33" y="27"/>
                      <a:pt x="32" y="27"/>
                      <a:pt x="31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0" name="î$líḍé">
              <a:extLst>
                <a:ext uri="{FF2B5EF4-FFF2-40B4-BE49-F238E27FC236}">
                  <a16:creationId xmlns:a16="http://schemas.microsoft.com/office/drawing/2014/main" id="{29B5C82D-8E3F-4135-AB3E-42BBB92A7E47}"/>
                </a:ext>
              </a:extLst>
            </p:cNvPr>
            <p:cNvSpPr/>
            <p:nvPr/>
          </p:nvSpPr>
          <p:spPr bwMode="auto">
            <a:xfrm>
              <a:off x="680321" y="462816"/>
              <a:ext cx="589280" cy="667483"/>
            </a:xfrm>
            <a:custGeom>
              <a:avLst/>
              <a:gdLst>
                <a:gd name="T0" fmla="*/ 136 w 159"/>
                <a:gd name="T1" fmla="*/ 0 h 178"/>
                <a:gd name="T2" fmla="*/ 159 w 159"/>
                <a:gd name="T3" fmla="*/ 22 h 178"/>
                <a:gd name="T4" fmla="*/ 159 w 159"/>
                <a:gd name="T5" fmla="*/ 94 h 178"/>
                <a:gd name="T6" fmla="*/ 158 w 159"/>
                <a:gd name="T7" fmla="*/ 110 h 178"/>
                <a:gd name="T8" fmla="*/ 80 w 159"/>
                <a:gd name="T9" fmla="*/ 178 h 178"/>
                <a:gd name="T10" fmla="*/ 1 w 159"/>
                <a:gd name="T11" fmla="*/ 106 h 178"/>
                <a:gd name="T12" fmla="*/ 0 w 159"/>
                <a:gd name="T13" fmla="*/ 94 h 178"/>
                <a:gd name="T14" fmla="*/ 0 w 159"/>
                <a:gd name="T15" fmla="*/ 22 h 178"/>
                <a:gd name="T16" fmla="*/ 23 w 159"/>
                <a:gd name="T17" fmla="*/ 0 h 178"/>
                <a:gd name="T18" fmla="*/ 136 w 159"/>
                <a:gd name="T1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78">
                  <a:moveTo>
                    <a:pt x="136" y="0"/>
                  </a:moveTo>
                  <a:cubicBezTo>
                    <a:pt x="141" y="10"/>
                    <a:pt x="149" y="18"/>
                    <a:pt x="159" y="22"/>
                  </a:cubicBezTo>
                  <a:cubicBezTo>
                    <a:pt x="159" y="94"/>
                    <a:pt x="159" y="94"/>
                    <a:pt x="159" y="94"/>
                  </a:cubicBezTo>
                  <a:cubicBezTo>
                    <a:pt x="159" y="99"/>
                    <a:pt x="159" y="105"/>
                    <a:pt x="158" y="110"/>
                  </a:cubicBezTo>
                  <a:cubicBezTo>
                    <a:pt x="150" y="152"/>
                    <a:pt x="109" y="173"/>
                    <a:pt x="80" y="178"/>
                  </a:cubicBezTo>
                  <a:cubicBezTo>
                    <a:pt x="41" y="171"/>
                    <a:pt x="8" y="144"/>
                    <a:pt x="1" y="106"/>
                  </a:cubicBezTo>
                  <a:cubicBezTo>
                    <a:pt x="0" y="102"/>
                    <a:pt x="0" y="98"/>
                    <a:pt x="0" y="9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1" y="17"/>
                    <a:pt x="18" y="10"/>
                    <a:pt x="23" y="0"/>
                  </a:cubicBezTo>
                  <a:lnTo>
                    <a:pt x="136" y="0"/>
                  </a:lnTo>
                  <a:close/>
                </a:path>
              </a:pathLst>
            </a:custGeom>
            <a:noFill/>
            <a:ln w="63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śļîḍe">
              <a:extLst>
                <a:ext uri="{FF2B5EF4-FFF2-40B4-BE49-F238E27FC236}">
                  <a16:creationId xmlns:a16="http://schemas.microsoft.com/office/drawing/2014/main" id="{4ACD9A22-B5A8-4C11-BFB0-DD7F92652F16}"/>
                </a:ext>
              </a:extLst>
            </p:cNvPr>
            <p:cNvSpPr/>
            <p:nvPr/>
          </p:nvSpPr>
          <p:spPr bwMode="auto">
            <a:xfrm>
              <a:off x="694640" y="474932"/>
              <a:ext cx="560643" cy="639947"/>
            </a:xfrm>
            <a:custGeom>
              <a:avLst/>
              <a:gdLst>
                <a:gd name="T0" fmla="*/ 72 w 151"/>
                <a:gd name="T1" fmla="*/ 92 h 171"/>
                <a:gd name="T2" fmla="*/ 83 w 151"/>
                <a:gd name="T3" fmla="*/ 96 h 171"/>
                <a:gd name="T4" fmla="*/ 77 w 151"/>
                <a:gd name="T5" fmla="*/ 92 h 171"/>
                <a:gd name="T6" fmla="*/ 80 w 151"/>
                <a:gd name="T7" fmla="*/ 115 h 171"/>
                <a:gd name="T8" fmla="*/ 72 w 151"/>
                <a:gd name="T9" fmla="*/ 115 h 171"/>
                <a:gd name="T10" fmla="*/ 74 w 151"/>
                <a:gd name="T11" fmla="*/ 97 h 171"/>
                <a:gd name="T12" fmla="*/ 69 w 151"/>
                <a:gd name="T13" fmla="*/ 137 h 171"/>
                <a:gd name="T14" fmla="*/ 77 w 151"/>
                <a:gd name="T15" fmla="*/ 121 h 171"/>
                <a:gd name="T16" fmla="*/ 77 w 151"/>
                <a:gd name="T17" fmla="*/ 127 h 171"/>
                <a:gd name="T18" fmla="*/ 80 w 151"/>
                <a:gd name="T19" fmla="*/ 145 h 171"/>
                <a:gd name="T20" fmla="*/ 71 w 151"/>
                <a:gd name="T21" fmla="*/ 144 h 171"/>
                <a:gd name="T22" fmla="*/ 107 w 151"/>
                <a:gd name="T23" fmla="*/ 13 h 171"/>
                <a:gd name="T24" fmla="*/ 106 w 151"/>
                <a:gd name="T25" fmla="*/ 11 h 171"/>
                <a:gd name="T26" fmla="*/ 113 w 151"/>
                <a:gd name="T27" fmla="*/ 10 h 171"/>
                <a:gd name="T28" fmla="*/ 111 w 151"/>
                <a:gd name="T29" fmla="*/ 15 h 171"/>
                <a:gd name="T30" fmla="*/ 115 w 151"/>
                <a:gd name="T31" fmla="*/ 26 h 171"/>
                <a:gd name="T32" fmla="*/ 114 w 151"/>
                <a:gd name="T33" fmla="*/ 30 h 171"/>
                <a:gd name="T34" fmla="*/ 112 w 151"/>
                <a:gd name="T35" fmla="*/ 22 h 171"/>
                <a:gd name="T36" fmla="*/ 108 w 151"/>
                <a:gd name="T37" fmla="*/ 27 h 171"/>
                <a:gd name="T38" fmla="*/ 107 w 151"/>
                <a:gd name="T39" fmla="*/ 27 h 171"/>
                <a:gd name="T40" fmla="*/ 108 w 151"/>
                <a:gd name="T41" fmla="*/ 22 h 171"/>
                <a:gd name="T42" fmla="*/ 106 w 151"/>
                <a:gd name="T43" fmla="*/ 28 h 171"/>
                <a:gd name="T44" fmla="*/ 105 w 151"/>
                <a:gd name="T45" fmla="*/ 30 h 171"/>
                <a:gd name="T46" fmla="*/ 107 w 151"/>
                <a:gd name="T47" fmla="*/ 16 h 171"/>
                <a:gd name="T48" fmla="*/ 107 w 151"/>
                <a:gd name="T49" fmla="*/ 18 h 171"/>
                <a:gd name="T50" fmla="*/ 108 w 151"/>
                <a:gd name="T51" fmla="*/ 25 h 171"/>
                <a:gd name="T52" fmla="*/ 36 w 151"/>
                <a:gd name="T53" fmla="*/ 65 h 171"/>
                <a:gd name="T54" fmla="*/ 28 w 151"/>
                <a:gd name="T55" fmla="*/ 69 h 171"/>
                <a:gd name="T56" fmla="*/ 30 w 151"/>
                <a:gd name="T57" fmla="*/ 63 h 171"/>
                <a:gd name="T58" fmla="*/ 39 w 151"/>
                <a:gd name="T59" fmla="*/ 65 h 171"/>
                <a:gd name="T60" fmla="*/ 47 w 151"/>
                <a:gd name="T61" fmla="*/ 69 h 171"/>
                <a:gd name="T62" fmla="*/ 49 w 151"/>
                <a:gd name="T63" fmla="*/ 65 h 171"/>
                <a:gd name="T64" fmla="*/ 57 w 151"/>
                <a:gd name="T65" fmla="*/ 66 h 171"/>
                <a:gd name="T66" fmla="*/ 87 w 151"/>
                <a:gd name="T67" fmla="*/ 71 h 171"/>
                <a:gd name="T68" fmla="*/ 91 w 151"/>
                <a:gd name="T69" fmla="*/ 72 h 171"/>
                <a:gd name="T70" fmla="*/ 90 w 151"/>
                <a:gd name="T71" fmla="*/ 57 h 171"/>
                <a:gd name="T72" fmla="*/ 69 w 151"/>
                <a:gd name="T73" fmla="*/ 67 h 171"/>
                <a:gd name="T74" fmla="*/ 104 w 151"/>
                <a:gd name="T75" fmla="*/ 59 h 171"/>
                <a:gd name="T76" fmla="*/ 102 w 151"/>
                <a:gd name="T77" fmla="*/ 94 h 171"/>
                <a:gd name="T78" fmla="*/ 112 w 151"/>
                <a:gd name="T79" fmla="*/ 20 h 171"/>
                <a:gd name="T80" fmla="*/ 113 w 151"/>
                <a:gd name="T81" fmla="*/ 18 h 171"/>
                <a:gd name="T82" fmla="*/ 113 w 151"/>
                <a:gd name="T83" fmla="*/ 18 h 171"/>
                <a:gd name="T84" fmla="*/ 88 w 151"/>
                <a:gd name="T85" fmla="*/ 29 h 171"/>
                <a:gd name="T86" fmla="*/ 88 w 151"/>
                <a:gd name="T87" fmla="*/ 29 h 171"/>
                <a:gd name="T88" fmla="*/ 86 w 151"/>
                <a:gd name="T89" fmla="*/ 17 h 171"/>
                <a:gd name="T90" fmla="*/ 91 w 151"/>
                <a:gd name="T91" fmla="*/ 25 h 171"/>
                <a:gd name="T92" fmla="*/ 93 w 151"/>
                <a:gd name="T93" fmla="*/ 22 h 171"/>
                <a:gd name="T94" fmla="*/ 97 w 151"/>
                <a:gd name="T95" fmla="*/ 14 h 171"/>
                <a:gd name="T96" fmla="*/ 92 w 151"/>
                <a:gd name="T97" fmla="*/ 25 h 171"/>
                <a:gd name="T98" fmla="*/ 20 w 151"/>
                <a:gd name="T99" fmla="*/ 110 h 171"/>
                <a:gd name="T100" fmla="*/ 54 w 151"/>
                <a:gd name="T101" fmla="*/ 88 h 171"/>
                <a:gd name="T102" fmla="*/ 58 w 151"/>
                <a:gd name="T103" fmla="*/ 120 h 171"/>
                <a:gd name="T104" fmla="*/ 125 w 151"/>
                <a:gd name="T105" fmla="*/ 4 h 171"/>
                <a:gd name="T106" fmla="*/ 20 w 151"/>
                <a:gd name="T107" fmla="*/ 119 h 171"/>
                <a:gd name="T108" fmla="*/ 43 w 151"/>
                <a:gd name="T109" fmla="*/ 129 h 171"/>
                <a:gd name="T110" fmla="*/ 125 w 151"/>
                <a:gd name="T111" fmla="*/ 134 h 171"/>
                <a:gd name="T112" fmla="*/ 119 w 151"/>
                <a:gd name="T113" fmla="*/ 67 h 171"/>
                <a:gd name="T114" fmla="*/ 121 w 151"/>
                <a:gd name="T115" fmla="*/ 68 h 171"/>
                <a:gd name="T116" fmla="*/ 116 w 151"/>
                <a:gd name="T117" fmla="*/ 66 h 171"/>
                <a:gd name="T118" fmla="*/ 122 w 151"/>
                <a:gd name="T119" fmla="*/ 62 h 171"/>
                <a:gd name="T120" fmla="*/ 106 w 151"/>
                <a:gd name="T121" fmla="*/ 39 h 171"/>
                <a:gd name="T122" fmla="*/ 119 w 151"/>
                <a:gd name="T123" fmla="*/ 46 h 171"/>
                <a:gd name="T124" fmla="*/ 126 w 151"/>
                <a:gd name="T125" fmla="*/ 4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1" h="171">
                  <a:moveTo>
                    <a:pt x="151" y="92"/>
                  </a:moveTo>
                  <a:cubicBezTo>
                    <a:pt x="151" y="22"/>
                    <a:pt x="151" y="22"/>
                    <a:pt x="151" y="22"/>
                  </a:cubicBezTo>
                  <a:cubicBezTo>
                    <a:pt x="144" y="19"/>
                    <a:pt x="130" y="8"/>
                    <a:pt x="129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8"/>
                    <a:pt x="6" y="19"/>
                    <a:pt x="0" y="2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0" y="100"/>
                    <a:pt x="1" y="105"/>
                  </a:cubicBezTo>
                  <a:cubicBezTo>
                    <a:pt x="9" y="137"/>
                    <a:pt x="39" y="165"/>
                    <a:pt x="76" y="171"/>
                  </a:cubicBezTo>
                  <a:cubicBezTo>
                    <a:pt x="76" y="171"/>
                    <a:pt x="76" y="171"/>
                    <a:pt x="76" y="171"/>
                  </a:cubicBezTo>
                  <a:cubicBezTo>
                    <a:pt x="114" y="164"/>
                    <a:pt x="142" y="139"/>
                    <a:pt x="150" y="109"/>
                  </a:cubicBezTo>
                  <a:cubicBezTo>
                    <a:pt x="151" y="103"/>
                    <a:pt x="151" y="98"/>
                    <a:pt x="151" y="92"/>
                  </a:cubicBezTo>
                  <a:close/>
                  <a:moveTo>
                    <a:pt x="75" y="94"/>
                  </a:moveTo>
                  <a:cubicBezTo>
                    <a:pt x="75" y="92"/>
                    <a:pt x="75" y="92"/>
                    <a:pt x="75" y="92"/>
                  </a:cubicBezTo>
                  <a:cubicBezTo>
                    <a:pt x="75" y="92"/>
                    <a:pt x="74" y="92"/>
                    <a:pt x="74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3" y="93"/>
                    <a:pt x="72" y="94"/>
                    <a:pt x="72" y="94"/>
                  </a:cubicBezTo>
                  <a:cubicBezTo>
                    <a:pt x="72" y="94"/>
                    <a:pt x="72" y="95"/>
                    <a:pt x="71" y="95"/>
                  </a:cubicBezTo>
                  <a:cubicBezTo>
                    <a:pt x="71" y="95"/>
                    <a:pt x="71" y="95"/>
                    <a:pt x="71" y="95"/>
                  </a:cubicBezTo>
                  <a:cubicBezTo>
                    <a:pt x="71" y="95"/>
                    <a:pt x="71" y="96"/>
                    <a:pt x="71" y="96"/>
                  </a:cubicBezTo>
                  <a:cubicBezTo>
                    <a:pt x="70" y="96"/>
                    <a:pt x="70" y="96"/>
                    <a:pt x="70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8" y="97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8" y="97"/>
                    <a:pt x="69" y="97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3"/>
                    <a:pt x="71" y="93"/>
                  </a:cubicBezTo>
                  <a:cubicBezTo>
                    <a:pt x="71" y="93"/>
                    <a:pt x="71" y="93"/>
                    <a:pt x="72" y="92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2" y="92"/>
                    <a:pt x="72" y="92"/>
                    <a:pt x="73" y="91"/>
                  </a:cubicBezTo>
                  <a:cubicBezTo>
                    <a:pt x="73" y="91"/>
                    <a:pt x="73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7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8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77" y="90"/>
                    <a:pt x="77" y="90"/>
                    <a:pt x="77" y="91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9" y="91"/>
                    <a:pt x="79" y="91"/>
                  </a:cubicBezTo>
                  <a:cubicBezTo>
                    <a:pt x="79" y="91"/>
                    <a:pt x="80" y="91"/>
                    <a:pt x="80" y="92"/>
                  </a:cubicBezTo>
                  <a:cubicBezTo>
                    <a:pt x="80" y="92"/>
                    <a:pt x="81" y="92"/>
                    <a:pt x="81" y="92"/>
                  </a:cubicBezTo>
                  <a:cubicBezTo>
                    <a:pt x="81" y="92"/>
                    <a:pt x="81" y="93"/>
                    <a:pt x="81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3" y="95"/>
                    <a:pt x="83" y="95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4" y="96"/>
                    <a:pt x="84" y="96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1" y="9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4"/>
                    <a:pt x="81" y="94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4"/>
                    <a:pt x="80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2"/>
                    <a:pt x="78" y="92"/>
                    <a:pt x="78" y="92"/>
                  </a:cubicBezTo>
                  <a:cubicBezTo>
                    <a:pt x="78" y="92"/>
                    <a:pt x="78" y="92"/>
                    <a:pt x="78" y="92"/>
                  </a:cubicBezTo>
                  <a:cubicBezTo>
                    <a:pt x="78" y="92"/>
                    <a:pt x="77" y="92"/>
                    <a:pt x="77" y="92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8" y="94"/>
                    <a:pt x="78" y="94"/>
                    <a:pt x="78" y="95"/>
                  </a:cubicBezTo>
                  <a:cubicBezTo>
                    <a:pt x="78" y="95"/>
                    <a:pt x="78" y="95"/>
                    <a:pt x="78" y="95"/>
                  </a:cubicBezTo>
                  <a:cubicBezTo>
                    <a:pt x="79" y="95"/>
                    <a:pt x="79" y="95"/>
                    <a:pt x="79" y="96"/>
                  </a:cubicBezTo>
                  <a:cubicBezTo>
                    <a:pt x="79" y="96"/>
                    <a:pt x="79" y="96"/>
                    <a:pt x="79" y="97"/>
                  </a:cubicBezTo>
                  <a:cubicBezTo>
                    <a:pt x="80" y="97"/>
                    <a:pt x="80" y="97"/>
                    <a:pt x="80" y="98"/>
                  </a:cubicBezTo>
                  <a:cubicBezTo>
                    <a:pt x="80" y="98"/>
                    <a:pt x="80" y="99"/>
                    <a:pt x="80" y="99"/>
                  </a:cubicBezTo>
                  <a:cubicBezTo>
                    <a:pt x="79" y="99"/>
                    <a:pt x="79" y="100"/>
                    <a:pt x="79" y="100"/>
                  </a:cubicBezTo>
                  <a:cubicBezTo>
                    <a:pt x="79" y="100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2"/>
                  </a:cubicBezTo>
                  <a:cubicBezTo>
                    <a:pt x="78" y="102"/>
                    <a:pt x="78" y="103"/>
                    <a:pt x="78" y="103"/>
                  </a:cubicBezTo>
                  <a:cubicBezTo>
                    <a:pt x="79" y="103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5"/>
                  </a:cubicBezTo>
                  <a:cubicBezTo>
                    <a:pt x="79" y="105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7"/>
                    <a:pt x="80" y="107"/>
                  </a:cubicBezTo>
                  <a:cubicBezTo>
                    <a:pt x="80" y="108"/>
                    <a:pt x="80" y="108"/>
                    <a:pt x="80" y="109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1" y="109"/>
                    <a:pt x="81" y="110"/>
                    <a:pt x="81" y="110"/>
                  </a:cubicBezTo>
                  <a:cubicBezTo>
                    <a:pt x="81" y="111"/>
                    <a:pt x="81" y="111"/>
                    <a:pt x="81" y="112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1" y="112"/>
                    <a:pt x="81" y="113"/>
                    <a:pt x="81" y="113"/>
                  </a:cubicBezTo>
                  <a:cubicBezTo>
                    <a:pt x="81" y="113"/>
                    <a:pt x="81" y="113"/>
                    <a:pt x="81" y="113"/>
                  </a:cubicBezTo>
                  <a:cubicBezTo>
                    <a:pt x="81" y="113"/>
                    <a:pt x="81" y="114"/>
                    <a:pt x="81" y="114"/>
                  </a:cubicBezTo>
                  <a:cubicBezTo>
                    <a:pt x="81" y="114"/>
                    <a:pt x="81" y="114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4"/>
                    <a:pt x="80" y="114"/>
                    <a:pt x="79" y="114"/>
                  </a:cubicBezTo>
                  <a:cubicBezTo>
                    <a:pt x="79" y="114"/>
                    <a:pt x="79" y="114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2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9" y="112"/>
                    <a:pt x="79" y="111"/>
                    <a:pt x="79" y="110"/>
                  </a:cubicBezTo>
                  <a:cubicBezTo>
                    <a:pt x="79" y="110"/>
                    <a:pt x="79" y="109"/>
                    <a:pt x="79" y="109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7"/>
                    <a:pt x="78" y="107"/>
                    <a:pt x="78" y="107"/>
                  </a:cubicBezTo>
                  <a:cubicBezTo>
                    <a:pt x="78" y="107"/>
                    <a:pt x="78" y="106"/>
                    <a:pt x="78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78" y="106"/>
                    <a:pt x="78" y="105"/>
                    <a:pt x="78" y="105"/>
                  </a:cubicBezTo>
                  <a:cubicBezTo>
                    <a:pt x="78" y="105"/>
                    <a:pt x="78" y="105"/>
                    <a:pt x="77" y="104"/>
                  </a:cubicBezTo>
                  <a:cubicBezTo>
                    <a:pt x="77" y="104"/>
                    <a:pt x="77" y="104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6" y="103"/>
                    <a:pt x="75" y="103"/>
                    <a:pt x="75" y="103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5"/>
                  </a:cubicBezTo>
                  <a:cubicBezTo>
                    <a:pt x="74" y="105"/>
                    <a:pt x="74" y="105"/>
                    <a:pt x="74" y="106"/>
                  </a:cubicBezTo>
                  <a:cubicBezTo>
                    <a:pt x="74" y="106"/>
                    <a:pt x="74" y="106"/>
                    <a:pt x="73" y="107"/>
                  </a:cubicBezTo>
                  <a:cubicBezTo>
                    <a:pt x="73" y="107"/>
                    <a:pt x="73" y="107"/>
                    <a:pt x="73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8"/>
                    <a:pt x="73" y="108"/>
                    <a:pt x="73" y="109"/>
                  </a:cubicBezTo>
                  <a:cubicBezTo>
                    <a:pt x="73" y="109"/>
                    <a:pt x="73" y="110"/>
                    <a:pt x="73" y="110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5"/>
                    <a:pt x="73" y="115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4"/>
                  </a:cubicBezTo>
                  <a:cubicBezTo>
                    <a:pt x="71" y="114"/>
                    <a:pt x="71" y="114"/>
                    <a:pt x="71" y="114"/>
                  </a:cubicBezTo>
                  <a:cubicBezTo>
                    <a:pt x="71" y="114"/>
                    <a:pt x="71" y="113"/>
                    <a:pt x="71" y="113"/>
                  </a:cubicBezTo>
                  <a:cubicBezTo>
                    <a:pt x="71" y="112"/>
                    <a:pt x="71" y="111"/>
                    <a:pt x="71" y="110"/>
                  </a:cubicBezTo>
                  <a:cubicBezTo>
                    <a:pt x="71" y="110"/>
                    <a:pt x="71" y="109"/>
                    <a:pt x="71" y="109"/>
                  </a:cubicBezTo>
                  <a:cubicBezTo>
                    <a:pt x="71" y="108"/>
                    <a:pt x="72" y="107"/>
                    <a:pt x="72" y="107"/>
                  </a:cubicBezTo>
                  <a:cubicBezTo>
                    <a:pt x="72" y="106"/>
                    <a:pt x="72" y="106"/>
                    <a:pt x="72" y="105"/>
                  </a:cubicBezTo>
                  <a:cubicBezTo>
                    <a:pt x="72" y="105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3"/>
                    <a:pt x="73" y="103"/>
                  </a:cubicBezTo>
                  <a:cubicBezTo>
                    <a:pt x="74" y="102"/>
                    <a:pt x="74" y="102"/>
                    <a:pt x="74" y="102"/>
                  </a:cubicBezTo>
                  <a:cubicBezTo>
                    <a:pt x="74" y="102"/>
                    <a:pt x="74" y="102"/>
                    <a:pt x="74" y="101"/>
                  </a:cubicBezTo>
                  <a:cubicBezTo>
                    <a:pt x="74" y="101"/>
                    <a:pt x="74" y="101"/>
                    <a:pt x="73" y="101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3" y="101"/>
                    <a:pt x="73" y="100"/>
                    <a:pt x="73" y="100"/>
                  </a:cubicBezTo>
                  <a:cubicBezTo>
                    <a:pt x="72" y="100"/>
                    <a:pt x="72" y="100"/>
                    <a:pt x="72" y="99"/>
                  </a:cubicBezTo>
                  <a:cubicBezTo>
                    <a:pt x="72" y="99"/>
                    <a:pt x="72" y="99"/>
                    <a:pt x="72" y="98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2" y="98"/>
                    <a:pt x="72" y="97"/>
                    <a:pt x="72" y="97"/>
                  </a:cubicBezTo>
                  <a:cubicBezTo>
                    <a:pt x="72" y="97"/>
                    <a:pt x="73" y="96"/>
                    <a:pt x="73" y="96"/>
                  </a:cubicBezTo>
                  <a:cubicBezTo>
                    <a:pt x="73" y="96"/>
                    <a:pt x="73" y="95"/>
                    <a:pt x="74" y="95"/>
                  </a:cubicBezTo>
                  <a:cubicBezTo>
                    <a:pt x="74" y="95"/>
                    <a:pt x="75" y="94"/>
                    <a:pt x="75" y="94"/>
                  </a:cubicBezTo>
                  <a:close/>
                  <a:moveTo>
                    <a:pt x="76" y="101"/>
                  </a:move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4" y="100"/>
                  </a:cubicBezTo>
                  <a:cubicBezTo>
                    <a:pt x="74" y="100"/>
                    <a:pt x="74" y="100"/>
                    <a:pt x="74" y="100"/>
                  </a:cubicBezTo>
                  <a:cubicBezTo>
                    <a:pt x="74" y="100"/>
                    <a:pt x="74" y="100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8"/>
                    <a:pt x="74" y="98"/>
                    <a:pt x="74" y="98"/>
                  </a:cubicBezTo>
                  <a:cubicBezTo>
                    <a:pt x="74" y="98"/>
                    <a:pt x="74" y="98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6" y="96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8"/>
                    <a:pt x="78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8"/>
                    <a:pt x="78" y="99"/>
                    <a:pt x="78" y="99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6" y="101"/>
                    <a:pt x="76" y="101"/>
                    <a:pt x="76" y="101"/>
                  </a:cubicBezTo>
                  <a:close/>
                  <a:moveTo>
                    <a:pt x="75" y="127"/>
                  </a:moveTo>
                  <a:cubicBezTo>
                    <a:pt x="75" y="127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3" y="128"/>
                    <a:pt x="73" y="128"/>
                  </a:cubicBezTo>
                  <a:cubicBezTo>
                    <a:pt x="73" y="129"/>
                    <a:pt x="72" y="129"/>
                    <a:pt x="72" y="129"/>
                  </a:cubicBezTo>
                  <a:cubicBezTo>
                    <a:pt x="72" y="130"/>
                    <a:pt x="72" y="130"/>
                    <a:pt x="71" y="130"/>
                  </a:cubicBezTo>
                  <a:cubicBezTo>
                    <a:pt x="71" y="131"/>
                    <a:pt x="71" y="131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3"/>
                    <a:pt x="71" y="133"/>
                    <a:pt x="70" y="133"/>
                  </a:cubicBezTo>
                  <a:cubicBezTo>
                    <a:pt x="70" y="134"/>
                    <a:pt x="70" y="134"/>
                    <a:pt x="70" y="135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0" y="135"/>
                    <a:pt x="70" y="135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7"/>
                    <a:pt x="70" y="137"/>
                    <a:pt x="70" y="137"/>
                  </a:cubicBezTo>
                  <a:cubicBezTo>
                    <a:pt x="70" y="137"/>
                    <a:pt x="70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3"/>
                    <a:pt x="69" y="133"/>
                  </a:cubicBezTo>
                  <a:cubicBezTo>
                    <a:pt x="69" y="132"/>
                    <a:pt x="69" y="132"/>
                    <a:pt x="69" y="131"/>
                  </a:cubicBezTo>
                  <a:cubicBezTo>
                    <a:pt x="70" y="131"/>
                    <a:pt x="70" y="130"/>
                    <a:pt x="70" y="130"/>
                  </a:cubicBezTo>
                  <a:cubicBezTo>
                    <a:pt x="70" y="129"/>
                    <a:pt x="70" y="129"/>
                    <a:pt x="71" y="128"/>
                  </a:cubicBezTo>
                  <a:cubicBezTo>
                    <a:pt x="71" y="128"/>
                    <a:pt x="71" y="128"/>
                    <a:pt x="72" y="127"/>
                  </a:cubicBezTo>
                  <a:cubicBezTo>
                    <a:pt x="72" y="127"/>
                    <a:pt x="72" y="127"/>
                    <a:pt x="72" y="127"/>
                  </a:cubicBezTo>
                  <a:cubicBezTo>
                    <a:pt x="72" y="127"/>
                    <a:pt x="72" y="127"/>
                    <a:pt x="7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6"/>
                    <a:pt x="73" y="126"/>
                    <a:pt x="74" y="126"/>
                  </a:cubicBezTo>
                  <a:cubicBezTo>
                    <a:pt x="74" y="126"/>
                    <a:pt x="75" y="126"/>
                    <a:pt x="75" y="126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2"/>
                    <a:pt x="75" y="122"/>
                    <a:pt x="75" y="121"/>
                  </a:cubicBezTo>
                  <a:cubicBezTo>
                    <a:pt x="75" y="121"/>
                    <a:pt x="75" y="121"/>
                    <a:pt x="7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6"/>
                    <a:pt x="77" y="126"/>
                    <a:pt x="77" y="126"/>
                  </a:cubicBezTo>
                  <a:cubicBezTo>
                    <a:pt x="78" y="126"/>
                    <a:pt x="78" y="126"/>
                    <a:pt x="79" y="126"/>
                  </a:cubicBezTo>
                  <a:cubicBezTo>
                    <a:pt x="80" y="127"/>
                    <a:pt x="80" y="127"/>
                    <a:pt x="81" y="127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1" y="128"/>
                    <a:pt x="82" y="128"/>
                    <a:pt x="82" y="129"/>
                  </a:cubicBezTo>
                  <a:cubicBezTo>
                    <a:pt x="82" y="130"/>
                    <a:pt x="83" y="130"/>
                    <a:pt x="83" y="131"/>
                  </a:cubicBezTo>
                  <a:cubicBezTo>
                    <a:pt x="83" y="132"/>
                    <a:pt x="83" y="133"/>
                    <a:pt x="83" y="133"/>
                  </a:cubicBezTo>
                  <a:cubicBezTo>
                    <a:pt x="84" y="134"/>
                    <a:pt x="84" y="134"/>
                    <a:pt x="84" y="135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8"/>
                    <a:pt x="83" y="138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8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7"/>
                    <a:pt x="82" y="136"/>
                    <a:pt x="82" y="136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82" y="135"/>
                    <a:pt x="82" y="135"/>
                    <a:pt x="82" y="135"/>
                  </a:cubicBezTo>
                  <a:cubicBezTo>
                    <a:pt x="82" y="134"/>
                    <a:pt x="82" y="134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2"/>
                    <a:pt x="82" y="132"/>
                    <a:pt x="81" y="131"/>
                  </a:cubicBezTo>
                  <a:cubicBezTo>
                    <a:pt x="81" y="131"/>
                    <a:pt x="81" y="130"/>
                    <a:pt x="81" y="130"/>
                  </a:cubicBezTo>
                  <a:cubicBezTo>
                    <a:pt x="81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77" y="127"/>
                    <a:pt x="77" y="128"/>
                    <a:pt x="77" y="128"/>
                  </a:cubicBezTo>
                  <a:cubicBezTo>
                    <a:pt x="77" y="129"/>
                    <a:pt x="77" y="129"/>
                    <a:pt x="77" y="129"/>
                  </a:cubicBezTo>
                  <a:cubicBezTo>
                    <a:pt x="77" y="130"/>
                    <a:pt x="77" y="130"/>
                    <a:pt x="77" y="131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7" y="132"/>
                    <a:pt x="77" y="132"/>
                    <a:pt x="77" y="133"/>
                  </a:cubicBezTo>
                  <a:cubicBezTo>
                    <a:pt x="77" y="133"/>
                    <a:pt x="77" y="133"/>
                    <a:pt x="77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7" y="134"/>
                    <a:pt x="77" y="134"/>
                    <a:pt x="77" y="135"/>
                  </a:cubicBezTo>
                  <a:cubicBezTo>
                    <a:pt x="77" y="135"/>
                    <a:pt x="78" y="136"/>
                    <a:pt x="78" y="136"/>
                  </a:cubicBezTo>
                  <a:cubicBezTo>
                    <a:pt x="78" y="136"/>
                    <a:pt x="78" y="136"/>
                    <a:pt x="78" y="136"/>
                  </a:cubicBezTo>
                  <a:cubicBezTo>
                    <a:pt x="78" y="137"/>
                    <a:pt x="78" y="137"/>
                    <a:pt x="78" y="138"/>
                  </a:cubicBezTo>
                  <a:cubicBezTo>
                    <a:pt x="78" y="138"/>
                    <a:pt x="79" y="139"/>
                    <a:pt x="79" y="139"/>
                  </a:cubicBezTo>
                  <a:cubicBezTo>
                    <a:pt x="79" y="140"/>
                    <a:pt x="79" y="140"/>
                    <a:pt x="79" y="141"/>
                  </a:cubicBezTo>
                  <a:cubicBezTo>
                    <a:pt x="80" y="141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1" y="144"/>
                    <a:pt x="82" y="144"/>
                    <a:pt x="82" y="145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82" y="146"/>
                    <a:pt x="82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1" y="147"/>
                    <a:pt x="81" y="146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81" y="146"/>
                    <a:pt x="80" y="145"/>
                    <a:pt x="80" y="145"/>
                  </a:cubicBezTo>
                  <a:cubicBezTo>
                    <a:pt x="80" y="145"/>
                    <a:pt x="80" y="145"/>
                    <a:pt x="80" y="145"/>
                  </a:cubicBezTo>
                  <a:cubicBezTo>
                    <a:pt x="79" y="144"/>
                    <a:pt x="79" y="143"/>
                    <a:pt x="79" y="143"/>
                  </a:cubicBezTo>
                  <a:cubicBezTo>
                    <a:pt x="78" y="142"/>
                    <a:pt x="78" y="141"/>
                    <a:pt x="78" y="140"/>
                  </a:cubicBezTo>
                  <a:cubicBezTo>
                    <a:pt x="77" y="140"/>
                    <a:pt x="77" y="139"/>
                    <a:pt x="77" y="139"/>
                  </a:cubicBezTo>
                  <a:cubicBezTo>
                    <a:pt x="77" y="138"/>
                    <a:pt x="76" y="138"/>
                    <a:pt x="76" y="137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7"/>
                    <a:pt x="76" y="137"/>
                    <a:pt x="76" y="138"/>
                  </a:cubicBezTo>
                  <a:cubicBezTo>
                    <a:pt x="76" y="138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40"/>
                  </a:cubicBezTo>
                  <a:cubicBezTo>
                    <a:pt x="75" y="140"/>
                    <a:pt x="75" y="141"/>
                    <a:pt x="74" y="141"/>
                  </a:cubicBezTo>
                  <a:cubicBezTo>
                    <a:pt x="74" y="141"/>
                    <a:pt x="74" y="142"/>
                    <a:pt x="74" y="142"/>
                  </a:cubicBezTo>
                  <a:cubicBezTo>
                    <a:pt x="74" y="142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3"/>
                  </a:cubicBezTo>
                  <a:cubicBezTo>
                    <a:pt x="73" y="143"/>
                    <a:pt x="73" y="144"/>
                    <a:pt x="73" y="144"/>
                  </a:cubicBezTo>
                  <a:cubicBezTo>
                    <a:pt x="73" y="144"/>
                    <a:pt x="72" y="144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71" y="146"/>
                    <a:pt x="71" y="146"/>
                    <a:pt x="71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1" y="144"/>
                    <a:pt x="71" y="144"/>
                    <a:pt x="71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3"/>
                    <a:pt x="72" y="142"/>
                    <a:pt x="72" y="142"/>
                  </a:cubicBezTo>
                  <a:cubicBezTo>
                    <a:pt x="72" y="142"/>
                    <a:pt x="72" y="141"/>
                    <a:pt x="73" y="141"/>
                  </a:cubicBezTo>
                  <a:cubicBezTo>
                    <a:pt x="73" y="141"/>
                    <a:pt x="73" y="140"/>
                    <a:pt x="73" y="140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73" y="139"/>
                    <a:pt x="74" y="139"/>
                    <a:pt x="74" y="139"/>
                  </a:cubicBezTo>
                  <a:cubicBezTo>
                    <a:pt x="74" y="139"/>
                    <a:pt x="74" y="139"/>
                    <a:pt x="74" y="139"/>
                  </a:cubicBezTo>
                  <a:cubicBezTo>
                    <a:pt x="74" y="138"/>
                    <a:pt x="74" y="138"/>
                    <a:pt x="74" y="137"/>
                  </a:cubicBezTo>
                  <a:cubicBezTo>
                    <a:pt x="74" y="137"/>
                    <a:pt x="75" y="137"/>
                    <a:pt x="75" y="136"/>
                  </a:cubicBezTo>
                  <a:cubicBezTo>
                    <a:pt x="75" y="136"/>
                    <a:pt x="75" y="135"/>
                    <a:pt x="75" y="135"/>
                  </a:cubicBezTo>
                  <a:cubicBezTo>
                    <a:pt x="75" y="135"/>
                    <a:pt x="75" y="134"/>
                    <a:pt x="75" y="134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5" y="133"/>
                    <a:pt x="75" y="133"/>
                    <a:pt x="75" y="132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5" y="131"/>
                    <a:pt x="75" y="131"/>
                  </a:cubicBezTo>
                  <a:cubicBezTo>
                    <a:pt x="75" y="130"/>
                    <a:pt x="75" y="130"/>
                    <a:pt x="75" y="129"/>
                  </a:cubicBezTo>
                  <a:cubicBezTo>
                    <a:pt x="75" y="129"/>
                    <a:pt x="75" y="128"/>
                    <a:pt x="75" y="128"/>
                  </a:cubicBezTo>
                  <a:cubicBezTo>
                    <a:pt x="75" y="127"/>
                    <a:pt x="75" y="127"/>
                    <a:pt x="75" y="127"/>
                  </a:cubicBez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9" y="12"/>
                    <a:pt x="109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1" y="12"/>
                    <a:pt x="111" y="12"/>
                  </a:cubicBezTo>
                  <a:cubicBezTo>
                    <a:pt x="111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4" y="10"/>
                  </a:cubicBezTo>
                  <a:cubicBezTo>
                    <a:pt x="114" y="10"/>
                    <a:pt x="114" y="10"/>
                    <a:pt x="114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11"/>
                    <a:pt x="114" y="11"/>
                    <a:pt x="114" y="12"/>
                  </a:cubicBezTo>
                  <a:cubicBezTo>
                    <a:pt x="114" y="12"/>
                    <a:pt x="113" y="12"/>
                    <a:pt x="113" y="12"/>
                  </a:cubicBezTo>
                  <a:cubicBezTo>
                    <a:pt x="113" y="12"/>
                    <a:pt x="113" y="12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2" y="14"/>
                    <a:pt x="112" y="14"/>
                  </a:cubicBezTo>
                  <a:cubicBezTo>
                    <a:pt x="113" y="14"/>
                    <a:pt x="114" y="14"/>
                    <a:pt x="114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5"/>
                    <a:pt x="114" y="15"/>
                    <a:pt x="113" y="15"/>
                  </a:cubicBezTo>
                  <a:cubicBezTo>
                    <a:pt x="113" y="15"/>
                    <a:pt x="112" y="15"/>
                    <a:pt x="112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3" y="16"/>
                    <a:pt x="113" y="16"/>
                    <a:pt x="113" y="17"/>
                  </a:cubicBezTo>
                  <a:cubicBezTo>
                    <a:pt x="113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4"/>
                    <a:pt x="115" y="24"/>
                  </a:cubicBezTo>
                  <a:cubicBezTo>
                    <a:pt x="115" y="24"/>
                    <a:pt x="115" y="24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4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8"/>
                    <a:pt x="114" y="28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5"/>
                    <a:pt x="114" y="25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3" y="22"/>
                    <a:pt x="113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7"/>
                    <a:pt x="113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8" y="28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8" y="22"/>
                    <a:pt x="108" y="22"/>
                  </a:cubicBezTo>
                  <a:cubicBezTo>
                    <a:pt x="108" y="22"/>
                    <a:pt x="107" y="22"/>
                    <a:pt x="107" y="22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4"/>
                  </a:cubicBezTo>
                  <a:cubicBezTo>
                    <a:pt x="106" y="24"/>
                    <a:pt x="106" y="24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5" y="30"/>
                  </a:cubicBezTo>
                  <a:cubicBezTo>
                    <a:pt x="105" y="30"/>
                    <a:pt x="105" y="31"/>
                    <a:pt x="105" y="31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31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7"/>
                    <a:pt x="105" y="27"/>
                    <a:pt x="105" y="27"/>
                  </a:cubicBezTo>
                  <a:cubicBezTo>
                    <a:pt x="105" y="27"/>
                    <a:pt x="105" y="26"/>
                    <a:pt x="105" y="26"/>
                  </a:cubicBezTo>
                  <a:cubicBezTo>
                    <a:pt x="105" y="26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4"/>
                  </a:cubicBezTo>
                  <a:cubicBezTo>
                    <a:pt x="105" y="24"/>
                    <a:pt x="105" y="24"/>
                    <a:pt x="105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3"/>
                    <a:pt x="105" y="23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1"/>
                    <a:pt x="105" y="21"/>
                  </a:cubicBezTo>
                  <a:cubicBezTo>
                    <a:pt x="105" y="21"/>
                    <a:pt x="106" y="21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8" y="17"/>
                    <a:pt x="108" y="16"/>
                    <a:pt x="108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8" y="16"/>
                    <a:pt x="107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8" y="18"/>
                  </a:cubicBezTo>
                  <a:cubicBezTo>
                    <a:pt x="108" y="18"/>
                    <a:pt x="109" y="17"/>
                    <a:pt x="109" y="17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8" y="18"/>
                    <a:pt x="108" y="18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lose/>
                  <a:moveTo>
                    <a:pt x="109" y="19"/>
                  </a:moveTo>
                  <a:cubicBezTo>
                    <a:pt x="109" y="21"/>
                    <a:pt x="109" y="21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9" y="19"/>
                    <a:pt x="109" y="19"/>
                    <a:pt x="109" y="19"/>
                  </a:cubicBezTo>
                  <a:close/>
                  <a:moveTo>
                    <a:pt x="112" y="25"/>
                  </a:move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6"/>
                    <a:pt x="112" y="26"/>
                  </a:cubicBezTo>
                  <a:cubicBezTo>
                    <a:pt x="112" y="26"/>
                    <a:pt x="112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7"/>
                    <a:pt x="110" y="27"/>
                    <a:pt x="110" y="27"/>
                  </a:cubicBezTo>
                  <a:cubicBezTo>
                    <a:pt x="109" y="27"/>
                    <a:pt x="109" y="27"/>
                    <a:pt x="109" y="26"/>
                  </a:cubicBezTo>
                  <a:cubicBezTo>
                    <a:pt x="109" y="26"/>
                    <a:pt x="109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9" y="25"/>
                    <a:pt x="109" y="25"/>
                    <a:pt x="110" y="25"/>
                  </a:cubicBezTo>
                  <a:cubicBezTo>
                    <a:pt x="110" y="25"/>
                    <a:pt x="110" y="24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4"/>
                    <a:pt x="111" y="24"/>
                    <a:pt x="111" y="25"/>
                  </a:cubicBezTo>
                  <a:cubicBezTo>
                    <a:pt x="111" y="25"/>
                    <a:pt x="112" y="25"/>
                    <a:pt x="112" y="25"/>
                  </a:cubicBezTo>
                  <a:close/>
                  <a:moveTo>
                    <a:pt x="32" y="72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1" y="73"/>
                    <a:pt x="30" y="73"/>
                    <a:pt x="30" y="73"/>
                  </a:cubicBezTo>
                  <a:cubicBezTo>
                    <a:pt x="30" y="73"/>
                    <a:pt x="29" y="73"/>
                    <a:pt x="29" y="73"/>
                  </a:cubicBezTo>
                  <a:cubicBezTo>
                    <a:pt x="29" y="73"/>
                    <a:pt x="29" y="73"/>
                    <a:pt x="29" y="73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30" y="71"/>
                    <a:pt x="31" y="71"/>
                    <a:pt x="31" y="71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1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4" y="71"/>
                    <a:pt x="34" y="71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69"/>
                    <a:pt x="34" y="69"/>
                  </a:cubicBezTo>
                  <a:cubicBezTo>
                    <a:pt x="34" y="69"/>
                    <a:pt x="34" y="68"/>
                    <a:pt x="35" y="68"/>
                  </a:cubicBezTo>
                  <a:cubicBezTo>
                    <a:pt x="35" y="68"/>
                    <a:pt x="35" y="68"/>
                    <a:pt x="35" y="67"/>
                  </a:cubicBezTo>
                  <a:cubicBezTo>
                    <a:pt x="35" y="67"/>
                    <a:pt x="35" y="67"/>
                    <a:pt x="35" y="66"/>
                  </a:cubicBezTo>
                  <a:cubicBezTo>
                    <a:pt x="35" y="66"/>
                    <a:pt x="36" y="66"/>
                    <a:pt x="36" y="66"/>
                  </a:cubicBezTo>
                  <a:cubicBezTo>
                    <a:pt x="36" y="66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4"/>
                  </a:cubicBezTo>
                  <a:cubicBezTo>
                    <a:pt x="36" y="64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5"/>
                    <a:pt x="34" y="66"/>
                    <a:pt x="34" y="66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3" y="66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9"/>
                    <a:pt x="30" y="69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1"/>
                  </a:cubicBezTo>
                  <a:cubicBezTo>
                    <a:pt x="28" y="71"/>
                    <a:pt x="28" y="70"/>
                    <a:pt x="28" y="7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70"/>
                    <a:pt x="28" y="70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7" y="69"/>
                    <a:pt x="27" y="70"/>
                    <a:pt x="27" y="70"/>
                  </a:cubicBezTo>
                  <a:cubicBezTo>
                    <a:pt x="27" y="70"/>
                    <a:pt x="26" y="71"/>
                    <a:pt x="26" y="71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72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1"/>
                  </a:cubicBezTo>
                  <a:cubicBezTo>
                    <a:pt x="23" y="72"/>
                    <a:pt x="24" y="71"/>
                    <a:pt x="24" y="71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6" y="70"/>
                    <a:pt x="26" y="70"/>
                  </a:cubicBezTo>
                  <a:cubicBezTo>
                    <a:pt x="26" y="70"/>
                    <a:pt x="26" y="69"/>
                    <a:pt x="26" y="69"/>
                  </a:cubicBezTo>
                  <a:cubicBezTo>
                    <a:pt x="27" y="69"/>
                    <a:pt x="27" y="68"/>
                    <a:pt x="27" y="68"/>
                  </a:cubicBezTo>
                  <a:cubicBezTo>
                    <a:pt x="27" y="68"/>
                    <a:pt x="27" y="68"/>
                    <a:pt x="28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8"/>
                    <a:pt x="28" y="67"/>
                    <a:pt x="29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5"/>
                    <a:pt x="29" y="65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29" y="62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30" y="61"/>
                    <a:pt x="30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2" y="61"/>
                    <a:pt x="32" y="61"/>
                  </a:cubicBezTo>
                  <a:cubicBezTo>
                    <a:pt x="32" y="61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0"/>
                    <a:pt x="34" y="59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8" y="59"/>
                    <a:pt x="37" y="60"/>
                    <a:pt x="37" y="60"/>
                  </a:cubicBezTo>
                  <a:cubicBezTo>
                    <a:pt x="37" y="60"/>
                    <a:pt x="37" y="60"/>
                    <a:pt x="36" y="60"/>
                  </a:cubicBezTo>
                  <a:cubicBezTo>
                    <a:pt x="36" y="60"/>
                    <a:pt x="36" y="60"/>
                    <a:pt x="36" y="61"/>
                  </a:cubicBezTo>
                  <a:cubicBezTo>
                    <a:pt x="35" y="61"/>
                    <a:pt x="34" y="61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3"/>
                  </a:cubicBezTo>
                  <a:cubicBezTo>
                    <a:pt x="34" y="63"/>
                    <a:pt x="34" y="63"/>
                    <a:pt x="34" y="64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6" y="64"/>
                    <a:pt x="36" y="63"/>
                  </a:cubicBezTo>
                  <a:cubicBezTo>
                    <a:pt x="36" y="63"/>
                    <a:pt x="37" y="63"/>
                    <a:pt x="37" y="63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9" y="63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64"/>
                    <a:pt x="39" y="64"/>
                    <a:pt x="39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8" y="65"/>
                    <a:pt x="38" y="66"/>
                    <a:pt x="38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7" y="67"/>
                    <a:pt x="37" y="67"/>
                    <a:pt x="37" y="67"/>
                  </a:cubicBezTo>
                  <a:cubicBezTo>
                    <a:pt x="37" y="67"/>
                    <a:pt x="37" y="68"/>
                    <a:pt x="37" y="68"/>
                  </a:cubicBezTo>
                  <a:cubicBezTo>
                    <a:pt x="37" y="68"/>
                    <a:pt x="36" y="69"/>
                    <a:pt x="36" y="69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6" y="71"/>
                    <a:pt x="36" y="71"/>
                  </a:cubicBezTo>
                  <a:cubicBezTo>
                    <a:pt x="35" y="71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3"/>
                    <a:pt x="34" y="73"/>
                    <a:pt x="34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1"/>
                    <a:pt x="32" y="71"/>
                    <a:pt x="32" y="71"/>
                  </a:cubicBezTo>
                  <a:cubicBezTo>
                    <a:pt x="32" y="71"/>
                    <a:pt x="32" y="72"/>
                    <a:pt x="32" y="72"/>
                  </a:cubicBezTo>
                  <a:cubicBezTo>
                    <a:pt x="32" y="72"/>
                    <a:pt x="32" y="72"/>
                    <a:pt x="32" y="72"/>
                  </a:cubicBezTo>
                  <a:close/>
                  <a:moveTo>
                    <a:pt x="30" y="64"/>
                  </a:moveTo>
                  <a:cubicBezTo>
                    <a:pt x="30" y="64"/>
                    <a:pt x="30" y="64"/>
                    <a:pt x="30" y="63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2" y="63"/>
                    <a:pt x="33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3" y="63"/>
                    <a:pt x="33" y="64"/>
                  </a:cubicBezTo>
                  <a:cubicBezTo>
                    <a:pt x="33" y="64"/>
                    <a:pt x="33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2" y="65"/>
                    <a:pt x="32" y="65"/>
                  </a:cubicBezTo>
                  <a:cubicBezTo>
                    <a:pt x="31" y="65"/>
                    <a:pt x="31" y="66"/>
                    <a:pt x="31" y="66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6"/>
                    <a:pt x="30" y="65"/>
                    <a:pt x="30" y="65"/>
                  </a:cubicBezTo>
                  <a:cubicBezTo>
                    <a:pt x="30" y="65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lose/>
                  <a:moveTo>
                    <a:pt x="47" y="72"/>
                  </a:moveTo>
                  <a:cubicBezTo>
                    <a:pt x="47" y="72"/>
                    <a:pt x="47" y="71"/>
                    <a:pt x="47" y="70"/>
                  </a:cubicBezTo>
                  <a:cubicBezTo>
                    <a:pt x="47" y="70"/>
                    <a:pt x="47" y="69"/>
                    <a:pt x="47" y="69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7" y="69"/>
                    <a:pt x="47" y="69"/>
                    <a:pt x="48" y="69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8" y="69"/>
                    <a:pt x="48" y="69"/>
                    <a:pt x="48" y="70"/>
                  </a:cubicBezTo>
                  <a:cubicBezTo>
                    <a:pt x="49" y="70"/>
                    <a:pt x="49" y="70"/>
                    <a:pt x="49" y="70"/>
                  </a:cubicBezTo>
                  <a:cubicBezTo>
                    <a:pt x="49" y="70"/>
                    <a:pt x="49" y="71"/>
                    <a:pt x="49" y="71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3"/>
                    <a:pt x="48" y="73"/>
                    <a:pt x="48" y="73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3"/>
                    <a:pt x="47" y="72"/>
                    <a:pt x="47" y="72"/>
                  </a:cubicBezTo>
                  <a:close/>
                  <a:moveTo>
                    <a:pt x="55" y="69"/>
                  </a:moveTo>
                  <a:cubicBezTo>
                    <a:pt x="55" y="69"/>
                    <a:pt x="55" y="69"/>
                    <a:pt x="55" y="68"/>
                  </a:cubicBezTo>
                  <a:cubicBezTo>
                    <a:pt x="55" y="68"/>
                    <a:pt x="55" y="67"/>
                    <a:pt x="55" y="67"/>
                  </a:cubicBezTo>
                  <a:cubicBezTo>
                    <a:pt x="55" y="67"/>
                    <a:pt x="55" y="66"/>
                    <a:pt x="55" y="66"/>
                  </a:cubicBezTo>
                  <a:cubicBezTo>
                    <a:pt x="55" y="66"/>
                    <a:pt x="56" y="65"/>
                    <a:pt x="56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54" y="65"/>
                    <a:pt x="54" y="66"/>
                    <a:pt x="53" y="66"/>
                  </a:cubicBezTo>
                  <a:cubicBezTo>
                    <a:pt x="53" y="66"/>
                    <a:pt x="53" y="67"/>
                    <a:pt x="53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7"/>
                    <a:pt x="52" y="67"/>
                    <a:pt x="52" y="68"/>
                  </a:cubicBezTo>
                  <a:cubicBezTo>
                    <a:pt x="51" y="68"/>
                    <a:pt x="51" y="68"/>
                    <a:pt x="51" y="69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9" y="69"/>
                    <a:pt x="49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8" y="67"/>
                    <a:pt x="48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9" y="67"/>
                    <a:pt x="50" y="67"/>
                  </a:cubicBezTo>
                  <a:cubicBezTo>
                    <a:pt x="50" y="67"/>
                    <a:pt x="50" y="67"/>
                    <a:pt x="51" y="67"/>
                  </a:cubicBezTo>
                  <a:cubicBezTo>
                    <a:pt x="51" y="67"/>
                    <a:pt x="51" y="66"/>
                    <a:pt x="51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66"/>
                    <a:pt x="51" y="66"/>
                    <a:pt x="51" y="65"/>
                  </a:cubicBezTo>
                  <a:cubicBezTo>
                    <a:pt x="50" y="65"/>
                    <a:pt x="50" y="66"/>
                    <a:pt x="50" y="66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49" y="66"/>
                    <a:pt x="49" y="66"/>
                    <a:pt x="49" y="65"/>
                  </a:cubicBezTo>
                  <a:cubicBezTo>
                    <a:pt x="49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4"/>
                  </a:cubicBezTo>
                  <a:cubicBezTo>
                    <a:pt x="49" y="64"/>
                    <a:pt x="48" y="64"/>
                    <a:pt x="49" y="64"/>
                  </a:cubicBezTo>
                  <a:cubicBezTo>
                    <a:pt x="49" y="64"/>
                    <a:pt x="50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4"/>
                    <a:pt x="50" y="64"/>
                    <a:pt x="51" y="64"/>
                  </a:cubicBezTo>
                  <a:cubicBezTo>
                    <a:pt x="51" y="64"/>
                    <a:pt x="52" y="64"/>
                    <a:pt x="52" y="63"/>
                  </a:cubicBezTo>
                  <a:cubicBezTo>
                    <a:pt x="52" y="63"/>
                    <a:pt x="52" y="63"/>
                    <a:pt x="52" y="62"/>
                  </a:cubicBezTo>
                  <a:cubicBezTo>
                    <a:pt x="53" y="62"/>
                    <a:pt x="53" y="62"/>
                    <a:pt x="53" y="61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0"/>
                    <a:pt x="53" y="60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53" y="59"/>
                    <a:pt x="53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0"/>
                    <a:pt x="55" y="61"/>
                    <a:pt x="55" y="62"/>
                  </a:cubicBezTo>
                  <a:cubicBezTo>
                    <a:pt x="54" y="62"/>
                    <a:pt x="55" y="62"/>
                    <a:pt x="55" y="62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5" y="62"/>
                    <a:pt x="56" y="61"/>
                    <a:pt x="56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6" y="61"/>
                    <a:pt x="57" y="60"/>
                    <a:pt x="57" y="61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7" y="62"/>
                    <a:pt x="57" y="62"/>
                    <a:pt x="56" y="62"/>
                  </a:cubicBezTo>
                  <a:cubicBezTo>
                    <a:pt x="55" y="63"/>
                    <a:pt x="54" y="63"/>
                    <a:pt x="54" y="63"/>
                  </a:cubicBezTo>
                  <a:cubicBezTo>
                    <a:pt x="53" y="63"/>
                    <a:pt x="53" y="64"/>
                    <a:pt x="53" y="64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2" y="66"/>
                    <a:pt x="52" y="66"/>
                  </a:cubicBezTo>
                  <a:cubicBezTo>
                    <a:pt x="53" y="66"/>
                    <a:pt x="53" y="65"/>
                    <a:pt x="54" y="65"/>
                  </a:cubicBezTo>
                  <a:cubicBezTo>
                    <a:pt x="54" y="65"/>
                    <a:pt x="54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6" y="64"/>
                    <a:pt x="56" y="64"/>
                    <a:pt x="56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6" y="63"/>
                    <a:pt x="57" y="63"/>
                    <a:pt x="57" y="64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7" y="65"/>
                    <a:pt x="57" y="65"/>
                    <a:pt x="57" y="66"/>
                  </a:cubicBezTo>
                  <a:cubicBezTo>
                    <a:pt x="57" y="66"/>
                    <a:pt x="57" y="67"/>
                    <a:pt x="56" y="67"/>
                  </a:cubicBezTo>
                  <a:cubicBezTo>
                    <a:pt x="56" y="69"/>
                    <a:pt x="56" y="71"/>
                    <a:pt x="5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5" y="72"/>
                    <a:pt x="54" y="72"/>
                    <a:pt x="54" y="72"/>
                  </a:cubicBezTo>
                  <a:cubicBezTo>
                    <a:pt x="54" y="72"/>
                    <a:pt x="54" y="71"/>
                    <a:pt x="54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2" y="71"/>
                  </a:cubicBezTo>
                  <a:cubicBezTo>
                    <a:pt x="52" y="71"/>
                    <a:pt x="52" y="71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2"/>
                    <a:pt x="51" y="72"/>
                    <a:pt x="51" y="71"/>
                  </a:cubicBezTo>
                  <a:cubicBezTo>
                    <a:pt x="51" y="71"/>
                    <a:pt x="50" y="71"/>
                    <a:pt x="50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0" y="70"/>
                    <a:pt x="50" y="71"/>
                    <a:pt x="51" y="71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0" y="70"/>
                  </a:cubicBezTo>
                  <a:cubicBezTo>
                    <a:pt x="50" y="70"/>
                    <a:pt x="50" y="69"/>
                    <a:pt x="50" y="69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2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4" y="71"/>
                    <a:pt x="54" y="70"/>
                    <a:pt x="55" y="70"/>
                  </a:cubicBezTo>
                  <a:cubicBezTo>
                    <a:pt x="55" y="70"/>
                    <a:pt x="55" y="70"/>
                    <a:pt x="55" y="69"/>
                  </a:cubicBezTo>
                  <a:close/>
                  <a:moveTo>
                    <a:pt x="84" y="65"/>
                  </a:moveTo>
                  <a:cubicBezTo>
                    <a:pt x="84" y="65"/>
                    <a:pt x="84" y="66"/>
                    <a:pt x="84" y="66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5" y="66"/>
                    <a:pt x="85" y="65"/>
                    <a:pt x="85" y="65"/>
                  </a:cubicBezTo>
                  <a:cubicBezTo>
                    <a:pt x="86" y="64"/>
                    <a:pt x="87" y="63"/>
                    <a:pt x="87" y="63"/>
                  </a:cubicBezTo>
                  <a:cubicBezTo>
                    <a:pt x="88" y="63"/>
                    <a:pt x="89" y="62"/>
                    <a:pt x="89" y="63"/>
                  </a:cubicBezTo>
                  <a:cubicBezTo>
                    <a:pt x="90" y="63"/>
                    <a:pt x="89" y="64"/>
                    <a:pt x="88" y="66"/>
                  </a:cubicBezTo>
                  <a:cubicBezTo>
                    <a:pt x="88" y="66"/>
                    <a:pt x="88" y="67"/>
                    <a:pt x="88" y="67"/>
                  </a:cubicBezTo>
                  <a:cubicBezTo>
                    <a:pt x="88" y="68"/>
                    <a:pt x="88" y="68"/>
                    <a:pt x="88" y="69"/>
                  </a:cubicBezTo>
                  <a:cubicBezTo>
                    <a:pt x="88" y="70"/>
                    <a:pt x="88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70"/>
                    <a:pt x="86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6" y="70"/>
                    <a:pt x="86" y="69"/>
                    <a:pt x="86" y="68"/>
                  </a:cubicBezTo>
                  <a:cubicBezTo>
                    <a:pt x="86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6" y="66"/>
                    <a:pt x="86" y="66"/>
                  </a:cubicBezTo>
                  <a:cubicBezTo>
                    <a:pt x="85" y="66"/>
                    <a:pt x="85" y="66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5" y="66"/>
                    <a:pt x="85" y="67"/>
                    <a:pt x="84" y="68"/>
                  </a:cubicBezTo>
                  <a:cubicBezTo>
                    <a:pt x="84" y="68"/>
                    <a:pt x="85" y="69"/>
                    <a:pt x="84" y="69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69"/>
                    <a:pt x="83" y="69"/>
                    <a:pt x="83" y="69"/>
                  </a:cubicBezTo>
                  <a:cubicBezTo>
                    <a:pt x="83" y="68"/>
                    <a:pt x="83" y="67"/>
                    <a:pt x="84" y="66"/>
                  </a:cubicBezTo>
                  <a:cubicBezTo>
                    <a:pt x="84" y="66"/>
                    <a:pt x="84" y="65"/>
                    <a:pt x="84" y="65"/>
                  </a:cubicBezTo>
                  <a:close/>
                  <a:moveTo>
                    <a:pt x="88" y="63"/>
                  </a:move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4"/>
                    <a:pt x="88" y="64"/>
                  </a:cubicBezTo>
                  <a:cubicBezTo>
                    <a:pt x="88" y="65"/>
                    <a:pt x="88" y="66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7" y="66"/>
                    <a:pt x="87" y="65"/>
                    <a:pt x="86" y="65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7" y="64"/>
                    <a:pt x="87" y="64"/>
                    <a:pt x="87" y="63"/>
                  </a:cubicBezTo>
                  <a:cubicBezTo>
                    <a:pt x="88" y="63"/>
                    <a:pt x="88" y="63"/>
                    <a:pt x="88" y="63"/>
                  </a:cubicBezTo>
                  <a:close/>
                  <a:moveTo>
                    <a:pt x="87" y="67"/>
                  </a:moveTo>
                  <a:cubicBezTo>
                    <a:pt x="87" y="67"/>
                    <a:pt x="87" y="69"/>
                    <a:pt x="87" y="69"/>
                  </a:cubicBezTo>
                  <a:cubicBezTo>
                    <a:pt x="87" y="69"/>
                    <a:pt x="87" y="70"/>
                    <a:pt x="87" y="70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69"/>
                    <a:pt x="87" y="68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80" y="70"/>
                  </a:moveTo>
                  <a:cubicBezTo>
                    <a:pt x="80" y="70"/>
                    <a:pt x="81" y="70"/>
                    <a:pt x="82" y="71"/>
                  </a:cubicBezTo>
                  <a:cubicBezTo>
                    <a:pt x="82" y="71"/>
                    <a:pt x="83" y="71"/>
                    <a:pt x="83" y="71"/>
                  </a:cubicBezTo>
                  <a:cubicBezTo>
                    <a:pt x="85" y="72"/>
                    <a:pt x="86" y="72"/>
                    <a:pt x="88" y="72"/>
                  </a:cubicBezTo>
                  <a:cubicBezTo>
                    <a:pt x="88" y="73"/>
                    <a:pt x="90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3"/>
                    <a:pt x="88" y="74"/>
                    <a:pt x="88" y="74"/>
                  </a:cubicBezTo>
                  <a:cubicBezTo>
                    <a:pt x="86" y="74"/>
                    <a:pt x="86" y="74"/>
                    <a:pt x="85" y="73"/>
                  </a:cubicBezTo>
                  <a:cubicBezTo>
                    <a:pt x="84" y="72"/>
                    <a:pt x="83" y="72"/>
                    <a:pt x="82" y="71"/>
                  </a:cubicBezTo>
                  <a:cubicBezTo>
                    <a:pt x="81" y="71"/>
                    <a:pt x="80" y="71"/>
                    <a:pt x="80" y="70"/>
                  </a:cubicBezTo>
                  <a:close/>
                  <a:moveTo>
                    <a:pt x="82" y="69"/>
                  </a:moveTo>
                  <a:cubicBezTo>
                    <a:pt x="82" y="69"/>
                    <a:pt x="82" y="69"/>
                    <a:pt x="82" y="69"/>
                  </a:cubicBezTo>
                  <a:cubicBezTo>
                    <a:pt x="82" y="69"/>
                    <a:pt x="83" y="70"/>
                    <a:pt x="83" y="70"/>
                  </a:cubicBezTo>
                  <a:cubicBezTo>
                    <a:pt x="83" y="70"/>
                    <a:pt x="83" y="70"/>
                    <a:pt x="83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2" y="70"/>
                    <a:pt x="82" y="69"/>
                    <a:pt x="82" y="69"/>
                  </a:cubicBezTo>
                  <a:close/>
                  <a:moveTo>
                    <a:pt x="81" y="66"/>
                  </a:moveTo>
                  <a:cubicBezTo>
                    <a:pt x="82" y="66"/>
                    <a:pt x="83" y="67"/>
                    <a:pt x="83" y="68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82" y="68"/>
                    <a:pt x="82" y="68"/>
                    <a:pt x="81" y="68"/>
                  </a:cubicBezTo>
                  <a:cubicBezTo>
                    <a:pt x="81" y="68"/>
                    <a:pt x="81" y="67"/>
                    <a:pt x="81" y="67"/>
                  </a:cubicBezTo>
                  <a:cubicBezTo>
                    <a:pt x="81" y="67"/>
                    <a:pt x="81" y="66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6" y="63"/>
                    <a:pt x="86" y="63"/>
                  </a:cubicBezTo>
                  <a:cubicBezTo>
                    <a:pt x="87" y="62"/>
                    <a:pt x="87" y="62"/>
                    <a:pt x="87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7" y="61"/>
                    <a:pt x="87" y="61"/>
                    <a:pt x="87" y="60"/>
                  </a:cubicBezTo>
                  <a:cubicBezTo>
                    <a:pt x="88" y="60"/>
                    <a:pt x="88" y="60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9"/>
                    <a:pt x="88" y="59"/>
                    <a:pt x="87" y="60"/>
                  </a:cubicBezTo>
                  <a:cubicBezTo>
                    <a:pt x="87" y="60"/>
                    <a:pt x="86" y="61"/>
                    <a:pt x="86" y="61"/>
                  </a:cubicBezTo>
                  <a:cubicBezTo>
                    <a:pt x="85" y="61"/>
                    <a:pt x="85" y="62"/>
                    <a:pt x="85" y="62"/>
                  </a:cubicBezTo>
                  <a:cubicBezTo>
                    <a:pt x="84" y="62"/>
                    <a:pt x="82" y="62"/>
                    <a:pt x="82" y="62"/>
                  </a:cubicBezTo>
                  <a:cubicBezTo>
                    <a:pt x="83" y="62"/>
                    <a:pt x="84" y="61"/>
                    <a:pt x="85" y="60"/>
                  </a:cubicBezTo>
                  <a:cubicBezTo>
                    <a:pt x="85" y="60"/>
                    <a:pt x="86" y="59"/>
                    <a:pt x="87" y="58"/>
                  </a:cubicBezTo>
                  <a:cubicBezTo>
                    <a:pt x="87" y="58"/>
                    <a:pt x="88" y="58"/>
                    <a:pt x="88" y="58"/>
                  </a:cubicBezTo>
                  <a:cubicBezTo>
                    <a:pt x="88" y="58"/>
                    <a:pt x="88" y="58"/>
                    <a:pt x="89" y="58"/>
                  </a:cubicBezTo>
                  <a:cubicBezTo>
                    <a:pt x="89" y="58"/>
                    <a:pt x="89" y="57"/>
                    <a:pt x="89" y="57"/>
                  </a:cubicBezTo>
                  <a:cubicBezTo>
                    <a:pt x="89" y="57"/>
                    <a:pt x="89" y="57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9"/>
                    <a:pt x="90" y="59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60"/>
                    <a:pt x="89" y="60"/>
                    <a:pt x="88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8" y="61"/>
                    <a:pt x="89" y="61"/>
                    <a:pt x="89" y="61"/>
                  </a:cubicBezTo>
                  <a:cubicBezTo>
                    <a:pt x="89" y="61"/>
                    <a:pt x="89" y="61"/>
                    <a:pt x="89" y="62"/>
                  </a:cubicBezTo>
                  <a:cubicBezTo>
                    <a:pt x="88" y="62"/>
                    <a:pt x="87" y="63"/>
                    <a:pt x="86" y="63"/>
                  </a:cubicBezTo>
                  <a:close/>
                  <a:moveTo>
                    <a:pt x="70" y="65"/>
                  </a:moveTo>
                  <a:cubicBezTo>
                    <a:pt x="70" y="65"/>
                    <a:pt x="70" y="65"/>
                    <a:pt x="70" y="65"/>
                  </a:cubicBezTo>
                  <a:cubicBezTo>
                    <a:pt x="70" y="66"/>
                    <a:pt x="70" y="66"/>
                    <a:pt x="71" y="66"/>
                  </a:cubicBezTo>
                  <a:cubicBezTo>
                    <a:pt x="71" y="66"/>
                    <a:pt x="71" y="66"/>
                    <a:pt x="71" y="67"/>
                  </a:cubicBezTo>
                  <a:cubicBezTo>
                    <a:pt x="71" y="67"/>
                    <a:pt x="71" y="67"/>
                    <a:pt x="71" y="68"/>
                  </a:cubicBezTo>
                  <a:cubicBezTo>
                    <a:pt x="71" y="68"/>
                    <a:pt x="70" y="68"/>
                    <a:pt x="70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70"/>
                    <a:pt x="72" y="71"/>
                    <a:pt x="73" y="71"/>
                  </a:cubicBezTo>
                  <a:cubicBezTo>
                    <a:pt x="73" y="71"/>
                    <a:pt x="73" y="72"/>
                    <a:pt x="73" y="72"/>
                  </a:cubicBezTo>
                  <a:cubicBezTo>
                    <a:pt x="74" y="72"/>
                    <a:pt x="75" y="72"/>
                    <a:pt x="75" y="73"/>
                  </a:cubicBezTo>
                  <a:cubicBezTo>
                    <a:pt x="75" y="73"/>
                    <a:pt x="75" y="73"/>
                    <a:pt x="75" y="73"/>
                  </a:cubicBezTo>
                  <a:cubicBezTo>
                    <a:pt x="75" y="73"/>
                    <a:pt x="74" y="73"/>
                    <a:pt x="74" y="73"/>
                  </a:cubicBezTo>
                  <a:cubicBezTo>
                    <a:pt x="74" y="73"/>
                    <a:pt x="73" y="73"/>
                    <a:pt x="73" y="73"/>
                  </a:cubicBezTo>
                  <a:cubicBezTo>
                    <a:pt x="73" y="74"/>
                    <a:pt x="72" y="73"/>
                    <a:pt x="72" y="73"/>
                  </a:cubicBezTo>
                  <a:cubicBezTo>
                    <a:pt x="71" y="72"/>
                    <a:pt x="71" y="72"/>
                    <a:pt x="70" y="71"/>
                  </a:cubicBezTo>
                  <a:cubicBezTo>
                    <a:pt x="70" y="71"/>
                    <a:pt x="70" y="70"/>
                    <a:pt x="69" y="69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68" y="71"/>
                    <a:pt x="67" y="71"/>
                    <a:pt x="66" y="72"/>
                  </a:cubicBezTo>
                  <a:cubicBezTo>
                    <a:pt x="65" y="73"/>
                    <a:pt x="64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4" y="73"/>
                  </a:cubicBezTo>
                  <a:cubicBezTo>
                    <a:pt x="64" y="73"/>
                    <a:pt x="65" y="72"/>
                    <a:pt x="65" y="72"/>
                  </a:cubicBezTo>
                  <a:cubicBezTo>
                    <a:pt x="66" y="72"/>
                    <a:pt x="66" y="71"/>
                    <a:pt x="66" y="71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68" y="69"/>
                    <a:pt x="68" y="68"/>
                    <a:pt x="68" y="68"/>
                  </a:cubicBezTo>
                  <a:cubicBezTo>
                    <a:pt x="68" y="67"/>
                    <a:pt x="67" y="66"/>
                    <a:pt x="67" y="66"/>
                  </a:cubicBezTo>
                  <a:cubicBezTo>
                    <a:pt x="68" y="66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70" y="66"/>
                    <a:pt x="70" y="65"/>
                  </a:cubicBezTo>
                  <a:close/>
                  <a:moveTo>
                    <a:pt x="71" y="64"/>
                  </a:moveTo>
                  <a:cubicBezTo>
                    <a:pt x="71" y="64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0" y="63"/>
                    <a:pt x="70" y="64"/>
                    <a:pt x="69" y="64"/>
                  </a:cubicBezTo>
                  <a:cubicBezTo>
                    <a:pt x="69" y="65"/>
                    <a:pt x="68" y="65"/>
                    <a:pt x="67" y="65"/>
                  </a:cubicBezTo>
                  <a:cubicBezTo>
                    <a:pt x="67" y="65"/>
                    <a:pt x="66" y="66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4"/>
                    <a:pt x="67" y="64"/>
                  </a:cubicBezTo>
                  <a:cubicBezTo>
                    <a:pt x="67" y="64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0" y="63"/>
                    <a:pt x="71" y="62"/>
                    <a:pt x="72" y="62"/>
                  </a:cubicBezTo>
                  <a:cubicBezTo>
                    <a:pt x="72" y="62"/>
                    <a:pt x="72" y="63"/>
                    <a:pt x="72" y="63"/>
                  </a:cubicBezTo>
                  <a:cubicBezTo>
                    <a:pt x="72" y="63"/>
                    <a:pt x="72" y="63"/>
                    <a:pt x="73" y="63"/>
                  </a:cubicBezTo>
                  <a:cubicBezTo>
                    <a:pt x="73" y="63"/>
                    <a:pt x="72" y="64"/>
                    <a:pt x="72" y="64"/>
                  </a:cubicBezTo>
                  <a:cubicBezTo>
                    <a:pt x="72" y="64"/>
                    <a:pt x="71" y="64"/>
                    <a:pt x="71" y="64"/>
                  </a:cubicBezTo>
                  <a:close/>
                  <a:moveTo>
                    <a:pt x="69" y="58"/>
                  </a:moveTo>
                  <a:cubicBezTo>
                    <a:pt x="69" y="58"/>
                    <a:pt x="71" y="58"/>
                    <a:pt x="71" y="59"/>
                  </a:cubicBezTo>
                  <a:cubicBezTo>
                    <a:pt x="71" y="59"/>
                    <a:pt x="71" y="59"/>
                    <a:pt x="71" y="60"/>
                  </a:cubicBezTo>
                  <a:cubicBezTo>
                    <a:pt x="71" y="60"/>
                    <a:pt x="72" y="60"/>
                    <a:pt x="73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9"/>
                    <a:pt x="74" y="59"/>
                    <a:pt x="74" y="59"/>
                  </a:cubicBezTo>
                  <a:cubicBezTo>
                    <a:pt x="74" y="59"/>
                    <a:pt x="74" y="59"/>
                    <a:pt x="74" y="60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3" y="60"/>
                    <a:pt x="72" y="61"/>
                    <a:pt x="70" y="61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0" y="61"/>
                    <a:pt x="70" y="61"/>
                  </a:cubicBezTo>
                  <a:cubicBezTo>
                    <a:pt x="69" y="61"/>
                    <a:pt x="68" y="62"/>
                    <a:pt x="67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8" y="61"/>
                    <a:pt x="69" y="60"/>
                    <a:pt x="69" y="59"/>
                  </a:cubicBezTo>
                  <a:cubicBezTo>
                    <a:pt x="69" y="59"/>
                    <a:pt x="69" y="58"/>
                    <a:pt x="69" y="58"/>
                  </a:cubicBezTo>
                  <a:close/>
                  <a:moveTo>
                    <a:pt x="104" y="59"/>
                  </a:moveTo>
                  <a:cubicBezTo>
                    <a:pt x="105" y="59"/>
                    <a:pt x="105" y="59"/>
                    <a:pt x="105" y="60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61"/>
                    <a:pt x="104" y="62"/>
                    <a:pt x="104" y="62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63"/>
                    <a:pt x="104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6" y="63"/>
                    <a:pt x="106" y="63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5" y="64"/>
                    <a:pt x="105" y="65"/>
                  </a:cubicBezTo>
                  <a:cubicBezTo>
                    <a:pt x="104" y="65"/>
                    <a:pt x="104" y="65"/>
                    <a:pt x="103" y="65"/>
                  </a:cubicBezTo>
                  <a:cubicBezTo>
                    <a:pt x="103" y="65"/>
                    <a:pt x="102" y="67"/>
                    <a:pt x="102" y="68"/>
                  </a:cubicBezTo>
                  <a:cubicBezTo>
                    <a:pt x="103" y="68"/>
                    <a:pt x="103" y="69"/>
                    <a:pt x="105" y="70"/>
                  </a:cubicBezTo>
                  <a:cubicBezTo>
                    <a:pt x="105" y="70"/>
                    <a:pt x="106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1"/>
                    <a:pt x="106" y="71"/>
                    <a:pt x="106" y="71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5" y="72"/>
                    <a:pt x="105" y="72"/>
                    <a:pt x="104" y="72"/>
                  </a:cubicBezTo>
                  <a:cubicBezTo>
                    <a:pt x="104" y="71"/>
                    <a:pt x="103" y="71"/>
                    <a:pt x="103" y="71"/>
                  </a:cubicBezTo>
                  <a:cubicBezTo>
                    <a:pt x="103" y="71"/>
                    <a:pt x="103" y="70"/>
                    <a:pt x="102" y="69"/>
                  </a:cubicBezTo>
                  <a:cubicBezTo>
                    <a:pt x="102" y="69"/>
                    <a:pt x="102" y="69"/>
                    <a:pt x="102" y="69"/>
                  </a:cubicBezTo>
                  <a:cubicBezTo>
                    <a:pt x="102" y="68"/>
                    <a:pt x="101" y="68"/>
                    <a:pt x="101" y="68"/>
                  </a:cubicBezTo>
                  <a:cubicBezTo>
                    <a:pt x="101" y="69"/>
                    <a:pt x="100" y="69"/>
                    <a:pt x="100" y="70"/>
                  </a:cubicBezTo>
                  <a:cubicBezTo>
                    <a:pt x="99" y="71"/>
                    <a:pt x="98" y="71"/>
                    <a:pt x="96" y="72"/>
                  </a:cubicBezTo>
                  <a:cubicBezTo>
                    <a:pt x="96" y="73"/>
                    <a:pt x="95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4" y="73"/>
                    <a:pt x="95" y="72"/>
                    <a:pt x="95" y="72"/>
                  </a:cubicBezTo>
                  <a:cubicBezTo>
                    <a:pt x="97" y="71"/>
                    <a:pt x="98" y="69"/>
                    <a:pt x="99" y="68"/>
                  </a:cubicBezTo>
                  <a:cubicBezTo>
                    <a:pt x="100" y="67"/>
                    <a:pt x="100" y="66"/>
                    <a:pt x="100" y="65"/>
                  </a:cubicBezTo>
                  <a:cubicBezTo>
                    <a:pt x="100" y="65"/>
                    <a:pt x="99" y="64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0" y="64"/>
                    <a:pt x="101" y="64"/>
                    <a:pt x="102" y="64"/>
                  </a:cubicBezTo>
                  <a:cubicBezTo>
                    <a:pt x="102" y="63"/>
                    <a:pt x="102" y="63"/>
                    <a:pt x="103" y="62"/>
                  </a:cubicBezTo>
                  <a:cubicBezTo>
                    <a:pt x="103" y="62"/>
                    <a:pt x="103" y="61"/>
                    <a:pt x="103" y="61"/>
                  </a:cubicBezTo>
                  <a:cubicBezTo>
                    <a:pt x="103" y="60"/>
                    <a:pt x="104" y="60"/>
                    <a:pt x="104" y="59"/>
                  </a:cubicBezTo>
                  <a:close/>
                  <a:moveTo>
                    <a:pt x="102" y="94"/>
                  </a:moveTo>
                  <a:cubicBezTo>
                    <a:pt x="102" y="89"/>
                    <a:pt x="102" y="89"/>
                    <a:pt x="102" y="89"/>
                  </a:cubicBezTo>
                  <a:cubicBezTo>
                    <a:pt x="127" y="89"/>
                    <a:pt x="127" y="89"/>
                    <a:pt x="127" y="89"/>
                  </a:cubicBezTo>
                  <a:cubicBezTo>
                    <a:pt x="127" y="94"/>
                    <a:pt x="127" y="94"/>
                    <a:pt x="127" y="94"/>
                  </a:cubicBezTo>
                  <a:cubicBezTo>
                    <a:pt x="102" y="94"/>
                    <a:pt x="102" y="94"/>
                    <a:pt x="102" y="94"/>
                  </a:cubicBezTo>
                  <a:close/>
                  <a:moveTo>
                    <a:pt x="112" y="102"/>
                  </a:moveTo>
                  <a:cubicBezTo>
                    <a:pt x="112" y="98"/>
                    <a:pt x="112" y="98"/>
                    <a:pt x="112" y="98"/>
                  </a:cubicBezTo>
                  <a:cubicBezTo>
                    <a:pt x="118" y="98"/>
                    <a:pt x="118" y="98"/>
                    <a:pt x="118" y="98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2" y="102"/>
                    <a:pt x="112" y="102"/>
                    <a:pt x="112" y="102"/>
                  </a:cubicBezTo>
                  <a:close/>
                  <a:moveTo>
                    <a:pt x="113" y="20"/>
                  </a:moveTo>
                  <a:cubicBezTo>
                    <a:pt x="113" y="20"/>
                    <a:pt x="113" y="20"/>
                    <a:pt x="113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1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2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19"/>
                    <a:pt x="111" y="19"/>
                    <a:pt x="111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lose/>
                  <a:moveTo>
                    <a:pt x="113" y="18"/>
                  </a:move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2" y="19"/>
                    <a:pt x="112" y="19"/>
                  </a:cubicBezTo>
                  <a:cubicBezTo>
                    <a:pt x="112" y="18"/>
                    <a:pt x="112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7"/>
                    <a:pt x="112" y="17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lose/>
                  <a:moveTo>
                    <a:pt x="92" y="11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88" y="29"/>
                  </a:move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7"/>
                    <a:pt x="87" y="27"/>
                  </a:cubicBezTo>
                  <a:cubicBezTo>
                    <a:pt x="87" y="27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5"/>
                    <a:pt x="86" y="25"/>
                  </a:cubicBezTo>
                  <a:cubicBezTo>
                    <a:pt x="86" y="25"/>
                    <a:pt x="86" y="24"/>
                    <a:pt x="86" y="24"/>
                  </a:cubicBezTo>
                  <a:cubicBezTo>
                    <a:pt x="86" y="23"/>
                    <a:pt x="86" y="23"/>
                    <a:pt x="86" y="22"/>
                  </a:cubicBezTo>
                  <a:cubicBezTo>
                    <a:pt x="86" y="22"/>
                    <a:pt x="86" y="21"/>
                    <a:pt x="86" y="21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5"/>
                    <a:pt x="88" y="16"/>
                  </a:cubicBezTo>
                  <a:cubicBezTo>
                    <a:pt x="88" y="16"/>
                    <a:pt x="88" y="17"/>
                    <a:pt x="88" y="18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1"/>
                    <a:pt x="88" y="21"/>
                    <a:pt x="88" y="22"/>
                  </a:cubicBezTo>
                  <a:cubicBezTo>
                    <a:pt x="88" y="23"/>
                    <a:pt x="88" y="23"/>
                    <a:pt x="88" y="24"/>
                  </a:cubicBezTo>
                  <a:cubicBezTo>
                    <a:pt x="88" y="24"/>
                    <a:pt x="88" y="24"/>
                    <a:pt x="88" y="25"/>
                  </a:cubicBezTo>
                  <a:cubicBezTo>
                    <a:pt x="88" y="25"/>
                    <a:pt x="88" y="26"/>
                    <a:pt x="88" y="26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26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7"/>
                    <a:pt x="90" y="27"/>
                    <a:pt x="90" y="26"/>
                  </a:cubicBezTo>
                  <a:cubicBezTo>
                    <a:pt x="90" y="26"/>
                    <a:pt x="90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2"/>
                    <a:pt x="91" y="22"/>
                    <a:pt x="91" y="22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3"/>
                  </a:cubicBezTo>
                  <a:cubicBezTo>
                    <a:pt x="91" y="13"/>
                    <a:pt x="91" y="13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5"/>
                    <a:pt x="94" y="25"/>
                    <a:pt x="94" y="25"/>
                  </a:cubicBezTo>
                  <a:cubicBezTo>
                    <a:pt x="94" y="25"/>
                    <a:pt x="94" y="26"/>
                    <a:pt x="94" y="26"/>
                  </a:cubicBezTo>
                  <a:cubicBezTo>
                    <a:pt x="94" y="26"/>
                    <a:pt x="94" y="26"/>
                    <a:pt x="95" y="27"/>
                  </a:cubicBezTo>
                  <a:cubicBezTo>
                    <a:pt x="95" y="27"/>
                    <a:pt x="95" y="27"/>
                    <a:pt x="95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5"/>
                  </a:cubicBezTo>
                  <a:cubicBezTo>
                    <a:pt x="96" y="25"/>
                    <a:pt x="96" y="24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18"/>
                    <a:pt x="96" y="18"/>
                    <a:pt x="96" y="18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8"/>
                  </a:cubicBezTo>
                  <a:cubicBezTo>
                    <a:pt x="97" y="19"/>
                    <a:pt x="97" y="19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2"/>
                    <a:pt x="97" y="23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5"/>
                  </a:cubicBezTo>
                  <a:cubicBezTo>
                    <a:pt x="97" y="25"/>
                    <a:pt x="97" y="26"/>
                    <a:pt x="97" y="26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7" y="28"/>
                    <a:pt x="96" y="29"/>
                    <a:pt x="96" y="29"/>
                  </a:cubicBezTo>
                  <a:cubicBezTo>
                    <a:pt x="96" y="29"/>
                    <a:pt x="95" y="30"/>
                    <a:pt x="94" y="30"/>
                  </a:cubicBezTo>
                  <a:cubicBezTo>
                    <a:pt x="94" y="30"/>
                    <a:pt x="93" y="30"/>
                    <a:pt x="92" y="30"/>
                  </a:cubicBezTo>
                  <a:cubicBezTo>
                    <a:pt x="91" y="30"/>
                    <a:pt x="91" y="30"/>
                    <a:pt x="90" y="30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90" y="30"/>
                    <a:pt x="89" y="30"/>
                    <a:pt x="89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0"/>
                    <a:pt x="88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9"/>
                    <a:pt x="88" y="29"/>
                    <a:pt x="88" y="29"/>
                  </a:cubicBezTo>
                  <a:close/>
                  <a:moveTo>
                    <a:pt x="94" y="28"/>
                  </a:moveTo>
                  <a:cubicBezTo>
                    <a:pt x="94" y="29"/>
                    <a:pt x="94" y="29"/>
                    <a:pt x="93" y="29"/>
                  </a:cubicBezTo>
                  <a:cubicBezTo>
                    <a:pt x="93" y="29"/>
                    <a:pt x="92" y="29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8"/>
                    <a:pt x="90" y="27"/>
                    <a:pt x="91" y="27"/>
                  </a:cubicBezTo>
                  <a:cubicBezTo>
                    <a:pt x="91" y="27"/>
                    <a:pt x="91" y="26"/>
                    <a:pt x="91" y="26"/>
                  </a:cubicBezTo>
                  <a:cubicBezTo>
                    <a:pt x="92" y="26"/>
                    <a:pt x="92" y="26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7"/>
                    <a:pt x="93" y="27"/>
                    <a:pt x="94" y="27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17" y="113"/>
                  </a:moveTo>
                  <a:cubicBezTo>
                    <a:pt x="15" y="112"/>
                    <a:pt x="17" y="108"/>
                    <a:pt x="20" y="108"/>
                  </a:cubicBezTo>
                  <a:cubicBezTo>
                    <a:pt x="21" y="108"/>
                    <a:pt x="21" y="108"/>
                    <a:pt x="22" y="108"/>
                  </a:cubicBezTo>
                  <a:cubicBezTo>
                    <a:pt x="22" y="107"/>
                    <a:pt x="22" y="106"/>
                    <a:pt x="21" y="106"/>
                  </a:cubicBezTo>
                  <a:cubicBezTo>
                    <a:pt x="15" y="105"/>
                    <a:pt x="16" y="90"/>
                    <a:pt x="23" y="89"/>
                  </a:cubicBezTo>
                  <a:cubicBezTo>
                    <a:pt x="25" y="89"/>
                    <a:pt x="26" y="89"/>
                    <a:pt x="27" y="90"/>
                  </a:cubicBezTo>
                  <a:cubicBezTo>
                    <a:pt x="28" y="91"/>
                    <a:pt x="27" y="92"/>
                    <a:pt x="26" y="91"/>
                  </a:cubicBezTo>
                  <a:cubicBezTo>
                    <a:pt x="25" y="90"/>
                    <a:pt x="25" y="90"/>
                    <a:pt x="24" y="90"/>
                  </a:cubicBezTo>
                  <a:cubicBezTo>
                    <a:pt x="23" y="91"/>
                    <a:pt x="22" y="91"/>
                    <a:pt x="21" y="92"/>
                  </a:cubicBezTo>
                  <a:cubicBezTo>
                    <a:pt x="21" y="92"/>
                    <a:pt x="20" y="94"/>
                    <a:pt x="20" y="94"/>
                  </a:cubicBezTo>
                  <a:cubicBezTo>
                    <a:pt x="20" y="95"/>
                    <a:pt x="20" y="95"/>
                    <a:pt x="21" y="96"/>
                  </a:cubicBezTo>
                  <a:cubicBezTo>
                    <a:pt x="23" y="97"/>
                    <a:pt x="27" y="96"/>
                    <a:pt x="26" y="98"/>
                  </a:cubicBezTo>
                  <a:cubicBezTo>
                    <a:pt x="26" y="99"/>
                    <a:pt x="24" y="99"/>
                    <a:pt x="23" y="98"/>
                  </a:cubicBezTo>
                  <a:cubicBezTo>
                    <a:pt x="21" y="97"/>
                    <a:pt x="20" y="98"/>
                    <a:pt x="19" y="100"/>
                  </a:cubicBezTo>
                  <a:cubicBezTo>
                    <a:pt x="19" y="102"/>
                    <a:pt x="20" y="102"/>
                    <a:pt x="20" y="102"/>
                  </a:cubicBezTo>
                  <a:cubicBezTo>
                    <a:pt x="21" y="102"/>
                    <a:pt x="21" y="102"/>
                    <a:pt x="22" y="102"/>
                  </a:cubicBezTo>
                  <a:cubicBezTo>
                    <a:pt x="22" y="101"/>
                    <a:pt x="23" y="101"/>
                    <a:pt x="24" y="101"/>
                  </a:cubicBezTo>
                  <a:cubicBezTo>
                    <a:pt x="24" y="101"/>
                    <a:pt x="25" y="101"/>
                    <a:pt x="24" y="102"/>
                  </a:cubicBezTo>
                  <a:cubicBezTo>
                    <a:pt x="24" y="103"/>
                    <a:pt x="24" y="104"/>
                    <a:pt x="27" y="105"/>
                  </a:cubicBezTo>
                  <a:cubicBezTo>
                    <a:pt x="27" y="105"/>
                    <a:pt x="27" y="105"/>
                    <a:pt x="27" y="106"/>
                  </a:cubicBezTo>
                  <a:cubicBezTo>
                    <a:pt x="27" y="107"/>
                    <a:pt x="26" y="107"/>
                    <a:pt x="25" y="107"/>
                  </a:cubicBezTo>
                  <a:cubicBezTo>
                    <a:pt x="26" y="110"/>
                    <a:pt x="22" y="111"/>
                    <a:pt x="20" y="110"/>
                  </a:cubicBezTo>
                  <a:cubicBezTo>
                    <a:pt x="18" y="110"/>
                    <a:pt x="18" y="112"/>
                    <a:pt x="17" y="113"/>
                  </a:cubicBezTo>
                  <a:close/>
                  <a:moveTo>
                    <a:pt x="45" y="108"/>
                  </a:moveTo>
                  <a:cubicBezTo>
                    <a:pt x="46" y="107"/>
                    <a:pt x="50" y="109"/>
                    <a:pt x="51" y="110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0" y="112"/>
                    <a:pt x="47" y="109"/>
                    <a:pt x="46" y="109"/>
                  </a:cubicBezTo>
                  <a:cubicBezTo>
                    <a:pt x="45" y="110"/>
                    <a:pt x="44" y="109"/>
                    <a:pt x="45" y="108"/>
                  </a:cubicBezTo>
                  <a:close/>
                  <a:moveTo>
                    <a:pt x="25" y="127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0" y="129"/>
                    <a:pt x="18" y="126"/>
                    <a:pt x="17" y="125"/>
                  </a:cubicBezTo>
                  <a:cubicBezTo>
                    <a:pt x="16" y="123"/>
                    <a:pt x="18" y="123"/>
                    <a:pt x="17" y="122"/>
                  </a:cubicBezTo>
                  <a:cubicBezTo>
                    <a:pt x="15" y="120"/>
                    <a:pt x="12" y="116"/>
                    <a:pt x="16" y="114"/>
                  </a:cubicBezTo>
                  <a:cubicBezTo>
                    <a:pt x="16" y="114"/>
                    <a:pt x="17" y="115"/>
                    <a:pt x="17" y="116"/>
                  </a:cubicBezTo>
                  <a:cubicBezTo>
                    <a:pt x="17" y="116"/>
                    <a:pt x="16" y="118"/>
                    <a:pt x="17" y="119"/>
                  </a:cubicBezTo>
                  <a:cubicBezTo>
                    <a:pt x="18" y="119"/>
                    <a:pt x="19" y="120"/>
                    <a:pt x="20" y="121"/>
                  </a:cubicBezTo>
                  <a:cubicBezTo>
                    <a:pt x="22" y="122"/>
                    <a:pt x="21" y="123"/>
                    <a:pt x="21" y="124"/>
                  </a:cubicBezTo>
                  <a:cubicBezTo>
                    <a:pt x="22" y="126"/>
                    <a:pt x="23" y="126"/>
                    <a:pt x="25" y="126"/>
                  </a:cubicBezTo>
                  <a:cubicBezTo>
                    <a:pt x="26" y="126"/>
                    <a:pt x="26" y="127"/>
                    <a:pt x="25" y="127"/>
                  </a:cubicBezTo>
                  <a:close/>
                  <a:moveTo>
                    <a:pt x="41" y="96"/>
                  </a:moveTo>
                  <a:cubicBezTo>
                    <a:pt x="41" y="95"/>
                    <a:pt x="42" y="95"/>
                    <a:pt x="41" y="94"/>
                  </a:cubicBezTo>
                  <a:cubicBezTo>
                    <a:pt x="38" y="88"/>
                    <a:pt x="42" y="89"/>
                    <a:pt x="42" y="86"/>
                  </a:cubicBezTo>
                  <a:cubicBezTo>
                    <a:pt x="42" y="85"/>
                    <a:pt x="42" y="85"/>
                    <a:pt x="41" y="85"/>
                  </a:cubicBezTo>
                  <a:cubicBezTo>
                    <a:pt x="40" y="84"/>
                    <a:pt x="39" y="85"/>
                    <a:pt x="38" y="85"/>
                  </a:cubicBezTo>
                  <a:cubicBezTo>
                    <a:pt x="37" y="85"/>
                    <a:pt x="37" y="83"/>
                    <a:pt x="36" y="83"/>
                  </a:cubicBezTo>
                  <a:cubicBezTo>
                    <a:pt x="35" y="83"/>
                    <a:pt x="34" y="84"/>
                    <a:pt x="33" y="83"/>
                  </a:cubicBezTo>
                  <a:cubicBezTo>
                    <a:pt x="31" y="82"/>
                    <a:pt x="32" y="83"/>
                    <a:pt x="29" y="83"/>
                  </a:cubicBezTo>
                  <a:cubicBezTo>
                    <a:pt x="27" y="83"/>
                    <a:pt x="26" y="84"/>
                    <a:pt x="25" y="87"/>
                  </a:cubicBezTo>
                  <a:cubicBezTo>
                    <a:pt x="25" y="88"/>
                    <a:pt x="24" y="88"/>
                    <a:pt x="24" y="88"/>
                  </a:cubicBezTo>
                  <a:cubicBezTo>
                    <a:pt x="24" y="87"/>
                    <a:pt x="23" y="85"/>
                    <a:pt x="25" y="83"/>
                  </a:cubicBezTo>
                  <a:cubicBezTo>
                    <a:pt x="26" y="82"/>
                    <a:pt x="28" y="82"/>
                    <a:pt x="29" y="81"/>
                  </a:cubicBezTo>
                  <a:cubicBezTo>
                    <a:pt x="31" y="80"/>
                    <a:pt x="33" y="80"/>
                    <a:pt x="35" y="81"/>
                  </a:cubicBezTo>
                  <a:cubicBezTo>
                    <a:pt x="37" y="81"/>
                    <a:pt x="38" y="82"/>
                    <a:pt x="39" y="84"/>
                  </a:cubicBezTo>
                  <a:cubicBezTo>
                    <a:pt x="39" y="85"/>
                    <a:pt x="41" y="83"/>
                    <a:pt x="42" y="84"/>
                  </a:cubicBezTo>
                  <a:cubicBezTo>
                    <a:pt x="43" y="84"/>
                    <a:pt x="44" y="84"/>
                    <a:pt x="44" y="86"/>
                  </a:cubicBezTo>
                  <a:cubicBezTo>
                    <a:pt x="45" y="87"/>
                    <a:pt x="44" y="89"/>
                    <a:pt x="43" y="90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4" y="93"/>
                    <a:pt x="46" y="90"/>
                    <a:pt x="48" y="88"/>
                  </a:cubicBezTo>
                  <a:cubicBezTo>
                    <a:pt x="49" y="86"/>
                    <a:pt x="50" y="86"/>
                    <a:pt x="51" y="86"/>
                  </a:cubicBezTo>
                  <a:cubicBezTo>
                    <a:pt x="52" y="86"/>
                    <a:pt x="53" y="87"/>
                    <a:pt x="54" y="88"/>
                  </a:cubicBezTo>
                  <a:cubicBezTo>
                    <a:pt x="55" y="89"/>
                    <a:pt x="55" y="90"/>
                    <a:pt x="54" y="90"/>
                  </a:cubicBezTo>
                  <a:cubicBezTo>
                    <a:pt x="52" y="90"/>
                    <a:pt x="51" y="90"/>
                    <a:pt x="49" y="88"/>
                  </a:cubicBezTo>
                  <a:cubicBezTo>
                    <a:pt x="48" y="88"/>
                    <a:pt x="48" y="90"/>
                    <a:pt x="47" y="91"/>
                  </a:cubicBezTo>
                  <a:cubicBezTo>
                    <a:pt x="47" y="94"/>
                    <a:pt x="43" y="94"/>
                    <a:pt x="42" y="98"/>
                  </a:cubicBezTo>
                  <a:cubicBezTo>
                    <a:pt x="42" y="98"/>
                    <a:pt x="42" y="98"/>
                    <a:pt x="41" y="99"/>
                  </a:cubicBezTo>
                  <a:cubicBezTo>
                    <a:pt x="41" y="100"/>
                    <a:pt x="40" y="100"/>
                    <a:pt x="41" y="99"/>
                  </a:cubicBezTo>
                  <a:cubicBezTo>
                    <a:pt x="41" y="97"/>
                    <a:pt x="41" y="98"/>
                    <a:pt x="41" y="97"/>
                  </a:cubicBezTo>
                  <a:cubicBezTo>
                    <a:pt x="41" y="97"/>
                    <a:pt x="41" y="96"/>
                    <a:pt x="41" y="96"/>
                  </a:cubicBezTo>
                  <a:close/>
                  <a:moveTo>
                    <a:pt x="39" y="111"/>
                  </a:moveTo>
                  <a:cubicBezTo>
                    <a:pt x="38" y="111"/>
                    <a:pt x="36" y="110"/>
                    <a:pt x="35" y="109"/>
                  </a:cubicBezTo>
                  <a:cubicBezTo>
                    <a:pt x="35" y="108"/>
                    <a:pt x="34" y="107"/>
                    <a:pt x="34" y="106"/>
                  </a:cubicBezTo>
                  <a:cubicBezTo>
                    <a:pt x="29" y="105"/>
                    <a:pt x="27" y="102"/>
                    <a:pt x="27" y="101"/>
                  </a:cubicBezTo>
                  <a:cubicBezTo>
                    <a:pt x="27" y="101"/>
                    <a:pt x="28" y="101"/>
                    <a:pt x="29" y="102"/>
                  </a:cubicBezTo>
                  <a:cubicBezTo>
                    <a:pt x="30" y="104"/>
                    <a:pt x="34" y="104"/>
                    <a:pt x="34" y="104"/>
                  </a:cubicBezTo>
                  <a:cubicBezTo>
                    <a:pt x="33" y="103"/>
                    <a:pt x="33" y="101"/>
                    <a:pt x="34" y="100"/>
                  </a:cubicBezTo>
                  <a:cubicBezTo>
                    <a:pt x="34" y="99"/>
                    <a:pt x="34" y="99"/>
                    <a:pt x="33" y="99"/>
                  </a:cubicBezTo>
                  <a:cubicBezTo>
                    <a:pt x="31" y="97"/>
                    <a:pt x="29" y="98"/>
                    <a:pt x="28" y="97"/>
                  </a:cubicBezTo>
                  <a:cubicBezTo>
                    <a:pt x="27" y="96"/>
                    <a:pt x="28" y="94"/>
                    <a:pt x="30" y="95"/>
                  </a:cubicBezTo>
                  <a:cubicBezTo>
                    <a:pt x="30" y="95"/>
                    <a:pt x="31" y="96"/>
                    <a:pt x="32" y="96"/>
                  </a:cubicBezTo>
                  <a:cubicBezTo>
                    <a:pt x="33" y="97"/>
                    <a:pt x="33" y="96"/>
                    <a:pt x="33" y="95"/>
                  </a:cubicBezTo>
                  <a:cubicBezTo>
                    <a:pt x="33" y="93"/>
                    <a:pt x="34" y="89"/>
                    <a:pt x="34" y="88"/>
                  </a:cubicBezTo>
                  <a:cubicBezTo>
                    <a:pt x="34" y="87"/>
                    <a:pt x="34" y="87"/>
                    <a:pt x="35" y="87"/>
                  </a:cubicBezTo>
                  <a:cubicBezTo>
                    <a:pt x="36" y="87"/>
                    <a:pt x="37" y="88"/>
                    <a:pt x="38" y="89"/>
                  </a:cubicBezTo>
                  <a:cubicBezTo>
                    <a:pt x="38" y="89"/>
                    <a:pt x="38" y="90"/>
                    <a:pt x="38" y="90"/>
                  </a:cubicBezTo>
                  <a:cubicBezTo>
                    <a:pt x="36" y="93"/>
                    <a:pt x="35" y="94"/>
                    <a:pt x="36" y="96"/>
                  </a:cubicBezTo>
                  <a:cubicBezTo>
                    <a:pt x="36" y="96"/>
                    <a:pt x="36" y="98"/>
                    <a:pt x="36" y="99"/>
                  </a:cubicBezTo>
                  <a:cubicBezTo>
                    <a:pt x="37" y="99"/>
                    <a:pt x="38" y="99"/>
                    <a:pt x="39" y="98"/>
                  </a:cubicBezTo>
                  <a:cubicBezTo>
                    <a:pt x="39" y="97"/>
                    <a:pt x="40" y="98"/>
                    <a:pt x="39" y="99"/>
                  </a:cubicBezTo>
                  <a:cubicBezTo>
                    <a:pt x="39" y="100"/>
                    <a:pt x="37" y="101"/>
                    <a:pt x="37" y="101"/>
                  </a:cubicBezTo>
                  <a:cubicBezTo>
                    <a:pt x="36" y="103"/>
                    <a:pt x="37" y="109"/>
                    <a:pt x="38" y="107"/>
                  </a:cubicBezTo>
                  <a:cubicBezTo>
                    <a:pt x="40" y="105"/>
                    <a:pt x="41" y="103"/>
                    <a:pt x="45" y="104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43" y="104"/>
                    <a:pt x="39" y="106"/>
                    <a:pt x="40" y="108"/>
                  </a:cubicBezTo>
                  <a:cubicBezTo>
                    <a:pt x="40" y="109"/>
                    <a:pt x="41" y="109"/>
                    <a:pt x="41" y="110"/>
                  </a:cubicBezTo>
                  <a:cubicBezTo>
                    <a:pt x="40" y="111"/>
                    <a:pt x="40" y="112"/>
                    <a:pt x="39" y="111"/>
                  </a:cubicBezTo>
                  <a:close/>
                  <a:moveTo>
                    <a:pt x="55" y="122"/>
                  </a:moveTo>
                  <a:cubicBezTo>
                    <a:pt x="54" y="121"/>
                    <a:pt x="54" y="121"/>
                    <a:pt x="55" y="120"/>
                  </a:cubicBezTo>
                  <a:cubicBezTo>
                    <a:pt x="55" y="119"/>
                    <a:pt x="57" y="120"/>
                    <a:pt x="58" y="120"/>
                  </a:cubicBezTo>
                  <a:cubicBezTo>
                    <a:pt x="61" y="120"/>
                    <a:pt x="60" y="117"/>
                    <a:pt x="61" y="117"/>
                  </a:cubicBezTo>
                  <a:cubicBezTo>
                    <a:pt x="63" y="114"/>
                    <a:pt x="61" y="125"/>
                    <a:pt x="55" y="122"/>
                  </a:cubicBezTo>
                  <a:close/>
                  <a:moveTo>
                    <a:pt x="58" y="115"/>
                  </a:moveTo>
                  <a:cubicBezTo>
                    <a:pt x="59" y="113"/>
                    <a:pt x="61" y="110"/>
                    <a:pt x="59" y="108"/>
                  </a:cubicBezTo>
                  <a:cubicBezTo>
                    <a:pt x="58" y="108"/>
                    <a:pt x="58" y="106"/>
                    <a:pt x="59" y="106"/>
                  </a:cubicBezTo>
                  <a:cubicBezTo>
                    <a:pt x="61" y="106"/>
                    <a:pt x="64" y="107"/>
                    <a:pt x="64" y="109"/>
                  </a:cubicBezTo>
                  <a:cubicBezTo>
                    <a:pt x="64" y="113"/>
                    <a:pt x="60" y="114"/>
                    <a:pt x="60" y="115"/>
                  </a:cubicBezTo>
                  <a:cubicBezTo>
                    <a:pt x="60" y="116"/>
                    <a:pt x="59" y="116"/>
                    <a:pt x="58" y="116"/>
                  </a:cubicBezTo>
                  <a:cubicBezTo>
                    <a:pt x="57" y="115"/>
                    <a:pt x="57" y="115"/>
                    <a:pt x="58" y="115"/>
                  </a:cubicBezTo>
                  <a:close/>
                  <a:moveTo>
                    <a:pt x="52" y="111"/>
                  </a:moveTo>
                  <a:cubicBezTo>
                    <a:pt x="54" y="106"/>
                    <a:pt x="48" y="101"/>
                    <a:pt x="47" y="101"/>
                  </a:cubicBezTo>
                  <a:cubicBezTo>
                    <a:pt x="46" y="101"/>
                    <a:pt x="47" y="100"/>
                    <a:pt x="47" y="100"/>
                  </a:cubicBezTo>
                  <a:cubicBezTo>
                    <a:pt x="53" y="103"/>
                    <a:pt x="51" y="101"/>
                    <a:pt x="51" y="97"/>
                  </a:cubicBezTo>
                  <a:cubicBezTo>
                    <a:pt x="51" y="95"/>
                    <a:pt x="51" y="92"/>
                    <a:pt x="52" y="92"/>
                  </a:cubicBezTo>
                  <a:cubicBezTo>
                    <a:pt x="52" y="92"/>
                    <a:pt x="51" y="97"/>
                    <a:pt x="53" y="98"/>
                  </a:cubicBezTo>
                  <a:cubicBezTo>
                    <a:pt x="53" y="99"/>
                    <a:pt x="54" y="96"/>
                    <a:pt x="54" y="96"/>
                  </a:cubicBezTo>
                  <a:cubicBezTo>
                    <a:pt x="55" y="95"/>
                    <a:pt x="55" y="96"/>
                    <a:pt x="55" y="97"/>
                  </a:cubicBezTo>
                  <a:cubicBezTo>
                    <a:pt x="54" y="101"/>
                    <a:pt x="56" y="109"/>
                    <a:pt x="54" y="113"/>
                  </a:cubicBezTo>
                  <a:cubicBezTo>
                    <a:pt x="53" y="114"/>
                    <a:pt x="51" y="114"/>
                    <a:pt x="52" y="111"/>
                  </a:cubicBezTo>
                  <a:close/>
                  <a:moveTo>
                    <a:pt x="56" y="107"/>
                  </a:moveTo>
                  <a:cubicBezTo>
                    <a:pt x="55" y="107"/>
                    <a:pt x="55" y="106"/>
                    <a:pt x="55" y="106"/>
                  </a:cubicBezTo>
                  <a:cubicBezTo>
                    <a:pt x="56" y="105"/>
                    <a:pt x="58" y="104"/>
                    <a:pt x="58" y="104"/>
                  </a:cubicBezTo>
                  <a:cubicBezTo>
                    <a:pt x="59" y="103"/>
                    <a:pt x="58" y="103"/>
                    <a:pt x="58" y="102"/>
                  </a:cubicBezTo>
                  <a:cubicBezTo>
                    <a:pt x="58" y="102"/>
                    <a:pt x="57" y="102"/>
                    <a:pt x="57" y="101"/>
                  </a:cubicBezTo>
                  <a:cubicBezTo>
                    <a:pt x="57" y="100"/>
                    <a:pt x="59" y="100"/>
                    <a:pt x="59" y="99"/>
                  </a:cubicBezTo>
                  <a:cubicBezTo>
                    <a:pt x="59" y="96"/>
                    <a:pt x="58" y="97"/>
                    <a:pt x="58" y="95"/>
                  </a:cubicBezTo>
                  <a:cubicBezTo>
                    <a:pt x="58" y="93"/>
                    <a:pt x="56" y="92"/>
                    <a:pt x="56" y="92"/>
                  </a:cubicBezTo>
                  <a:cubicBezTo>
                    <a:pt x="55" y="91"/>
                    <a:pt x="56" y="90"/>
                    <a:pt x="57" y="91"/>
                  </a:cubicBezTo>
                  <a:cubicBezTo>
                    <a:pt x="62" y="92"/>
                    <a:pt x="63" y="96"/>
                    <a:pt x="60" y="99"/>
                  </a:cubicBezTo>
                  <a:cubicBezTo>
                    <a:pt x="62" y="102"/>
                    <a:pt x="59" y="106"/>
                    <a:pt x="56" y="107"/>
                  </a:cubicBezTo>
                  <a:close/>
                  <a:moveTo>
                    <a:pt x="76" y="8"/>
                  </a:moveTo>
                  <a:cubicBezTo>
                    <a:pt x="76" y="54"/>
                    <a:pt x="76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1" y="20"/>
                    <a:pt x="22" y="12"/>
                    <a:pt x="2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30" y="12"/>
                    <a:pt x="140" y="21"/>
                    <a:pt x="147" y="24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54"/>
                    <a:pt x="147" y="54"/>
                    <a:pt x="147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36" y="30"/>
                    <a:pt x="122" y="20"/>
                    <a:pt x="118" y="8"/>
                  </a:cubicBezTo>
                  <a:cubicBezTo>
                    <a:pt x="76" y="8"/>
                    <a:pt x="76" y="8"/>
                    <a:pt x="76" y="8"/>
                  </a:cubicBezTo>
                  <a:close/>
                  <a:moveTo>
                    <a:pt x="49" y="141"/>
                  </a:moveTo>
                  <a:cubicBezTo>
                    <a:pt x="48" y="142"/>
                    <a:pt x="50" y="143"/>
                    <a:pt x="51" y="143"/>
                  </a:cubicBezTo>
                  <a:cubicBezTo>
                    <a:pt x="54" y="142"/>
                    <a:pt x="60" y="144"/>
                    <a:pt x="59" y="142"/>
                  </a:cubicBezTo>
                  <a:cubicBezTo>
                    <a:pt x="54" y="141"/>
                    <a:pt x="52" y="133"/>
                    <a:pt x="54" y="130"/>
                  </a:cubicBezTo>
                  <a:cubicBezTo>
                    <a:pt x="55" y="127"/>
                    <a:pt x="61" y="127"/>
                    <a:pt x="62" y="123"/>
                  </a:cubicBezTo>
                  <a:cubicBezTo>
                    <a:pt x="62" y="123"/>
                    <a:pt x="62" y="122"/>
                    <a:pt x="61" y="123"/>
                  </a:cubicBezTo>
                  <a:cubicBezTo>
                    <a:pt x="59" y="123"/>
                    <a:pt x="57" y="125"/>
                    <a:pt x="56" y="125"/>
                  </a:cubicBezTo>
                  <a:cubicBezTo>
                    <a:pt x="53" y="125"/>
                    <a:pt x="54" y="122"/>
                    <a:pt x="55" y="118"/>
                  </a:cubicBezTo>
                  <a:cubicBezTo>
                    <a:pt x="55" y="117"/>
                    <a:pt x="56" y="114"/>
                    <a:pt x="56" y="114"/>
                  </a:cubicBezTo>
                  <a:cubicBezTo>
                    <a:pt x="55" y="112"/>
                    <a:pt x="54" y="112"/>
                    <a:pt x="54" y="114"/>
                  </a:cubicBezTo>
                  <a:cubicBezTo>
                    <a:pt x="54" y="115"/>
                    <a:pt x="52" y="120"/>
                    <a:pt x="50" y="119"/>
                  </a:cubicBezTo>
                  <a:cubicBezTo>
                    <a:pt x="47" y="118"/>
                    <a:pt x="47" y="118"/>
                    <a:pt x="47" y="117"/>
                  </a:cubicBezTo>
                  <a:cubicBezTo>
                    <a:pt x="45" y="114"/>
                    <a:pt x="44" y="114"/>
                    <a:pt x="44" y="114"/>
                  </a:cubicBezTo>
                  <a:cubicBezTo>
                    <a:pt x="42" y="114"/>
                    <a:pt x="44" y="116"/>
                    <a:pt x="44" y="117"/>
                  </a:cubicBezTo>
                  <a:cubicBezTo>
                    <a:pt x="44" y="118"/>
                    <a:pt x="42" y="119"/>
                    <a:pt x="41" y="118"/>
                  </a:cubicBezTo>
                  <a:cubicBezTo>
                    <a:pt x="40" y="117"/>
                    <a:pt x="39" y="116"/>
                    <a:pt x="39" y="113"/>
                  </a:cubicBezTo>
                  <a:cubicBezTo>
                    <a:pt x="37" y="111"/>
                    <a:pt x="37" y="111"/>
                    <a:pt x="35" y="112"/>
                  </a:cubicBezTo>
                  <a:cubicBezTo>
                    <a:pt x="33" y="109"/>
                    <a:pt x="29" y="114"/>
                    <a:pt x="30" y="114"/>
                  </a:cubicBezTo>
                  <a:cubicBezTo>
                    <a:pt x="29" y="114"/>
                    <a:pt x="27" y="112"/>
                    <a:pt x="27" y="113"/>
                  </a:cubicBezTo>
                  <a:cubicBezTo>
                    <a:pt x="26" y="113"/>
                    <a:pt x="25" y="113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3" y="112"/>
                    <a:pt x="24" y="113"/>
                    <a:pt x="24" y="113"/>
                  </a:cubicBezTo>
                  <a:cubicBezTo>
                    <a:pt x="21" y="114"/>
                    <a:pt x="18" y="115"/>
                    <a:pt x="20" y="119"/>
                  </a:cubicBezTo>
                  <a:cubicBezTo>
                    <a:pt x="24" y="121"/>
                    <a:pt x="24" y="117"/>
                    <a:pt x="24" y="116"/>
                  </a:cubicBezTo>
                  <a:cubicBezTo>
                    <a:pt x="27" y="111"/>
                    <a:pt x="28" y="118"/>
                    <a:pt x="31" y="116"/>
                  </a:cubicBezTo>
                  <a:cubicBezTo>
                    <a:pt x="31" y="116"/>
                    <a:pt x="31" y="116"/>
                    <a:pt x="31" y="115"/>
                  </a:cubicBezTo>
                  <a:cubicBezTo>
                    <a:pt x="30" y="114"/>
                    <a:pt x="33" y="112"/>
                    <a:pt x="34" y="113"/>
                  </a:cubicBezTo>
                  <a:cubicBezTo>
                    <a:pt x="36" y="114"/>
                    <a:pt x="36" y="118"/>
                    <a:pt x="36" y="120"/>
                  </a:cubicBezTo>
                  <a:cubicBezTo>
                    <a:pt x="36" y="121"/>
                    <a:pt x="32" y="120"/>
                    <a:pt x="31" y="118"/>
                  </a:cubicBezTo>
                  <a:cubicBezTo>
                    <a:pt x="30" y="117"/>
                    <a:pt x="31" y="118"/>
                    <a:pt x="31" y="120"/>
                  </a:cubicBezTo>
                  <a:cubicBezTo>
                    <a:pt x="32" y="120"/>
                    <a:pt x="31" y="120"/>
                    <a:pt x="27" y="119"/>
                  </a:cubicBezTo>
                  <a:cubicBezTo>
                    <a:pt x="26" y="119"/>
                    <a:pt x="26" y="120"/>
                    <a:pt x="26" y="120"/>
                  </a:cubicBezTo>
                  <a:cubicBezTo>
                    <a:pt x="28" y="122"/>
                    <a:pt x="33" y="121"/>
                    <a:pt x="33" y="121"/>
                  </a:cubicBezTo>
                  <a:cubicBezTo>
                    <a:pt x="34" y="121"/>
                    <a:pt x="34" y="122"/>
                    <a:pt x="36" y="123"/>
                  </a:cubicBezTo>
                  <a:cubicBezTo>
                    <a:pt x="36" y="124"/>
                    <a:pt x="36" y="124"/>
                    <a:pt x="36" y="125"/>
                  </a:cubicBezTo>
                  <a:cubicBezTo>
                    <a:pt x="35" y="126"/>
                    <a:pt x="34" y="126"/>
                    <a:pt x="34" y="125"/>
                  </a:cubicBezTo>
                  <a:cubicBezTo>
                    <a:pt x="33" y="124"/>
                    <a:pt x="33" y="124"/>
                    <a:pt x="31" y="124"/>
                  </a:cubicBezTo>
                  <a:cubicBezTo>
                    <a:pt x="30" y="124"/>
                    <a:pt x="28" y="124"/>
                    <a:pt x="27" y="125"/>
                  </a:cubicBezTo>
                  <a:cubicBezTo>
                    <a:pt x="25" y="126"/>
                    <a:pt x="26" y="129"/>
                    <a:pt x="27" y="128"/>
                  </a:cubicBezTo>
                  <a:cubicBezTo>
                    <a:pt x="29" y="126"/>
                    <a:pt x="30" y="128"/>
                    <a:pt x="34" y="128"/>
                  </a:cubicBezTo>
                  <a:cubicBezTo>
                    <a:pt x="35" y="128"/>
                    <a:pt x="36" y="132"/>
                    <a:pt x="35" y="137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4" y="138"/>
                    <a:pt x="33" y="139"/>
                    <a:pt x="32" y="139"/>
                  </a:cubicBezTo>
                  <a:cubicBezTo>
                    <a:pt x="30" y="140"/>
                    <a:pt x="29" y="142"/>
                    <a:pt x="27" y="141"/>
                  </a:cubicBezTo>
                  <a:cubicBezTo>
                    <a:pt x="17" y="131"/>
                    <a:pt x="8" y="117"/>
                    <a:pt x="5" y="103"/>
                  </a:cubicBezTo>
                  <a:cubicBezTo>
                    <a:pt x="4" y="100"/>
                    <a:pt x="4" y="97"/>
                    <a:pt x="4" y="93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6" y="164"/>
                    <a:pt x="66" y="164"/>
                    <a:pt x="66" y="164"/>
                  </a:cubicBezTo>
                  <a:cubicBezTo>
                    <a:pt x="55" y="162"/>
                    <a:pt x="42" y="155"/>
                    <a:pt x="31" y="144"/>
                  </a:cubicBezTo>
                  <a:cubicBezTo>
                    <a:pt x="30" y="144"/>
                    <a:pt x="29" y="143"/>
                    <a:pt x="29" y="143"/>
                  </a:cubicBezTo>
                  <a:cubicBezTo>
                    <a:pt x="32" y="140"/>
                    <a:pt x="31" y="143"/>
                    <a:pt x="34" y="142"/>
                  </a:cubicBezTo>
                  <a:cubicBezTo>
                    <a:pt x="35" y="142"/>
                    <a:pt x="35" y="142"/>
                    <a:pt x="36" y="143"/>
                  </a:cubicBezTo>
                  <a:cubicBezTo>
                    <a:pt x="36" y="143"/>
                    <a:pt x="38" y="144"/>
                    <a:pt x="38" y="143"/>
                  </a:cubicBezTo>
                  <a:cubicBezTo>
                    <a:pt x="38" y="142"/>
                    <a:pt x="39" y="142"/>
                    <a:pt x="39" y="142"/>
                  </a:cubicBezTo>
                  <a:cubicBezTo>
                    <a:pt x="43" y="144"/>
                    <a:pt x="43" y="140"/>
                    <a:pt x="46" y="141"/>
                  </a:cubicBezTo>
                  <a:cubicBezTo>
                    <a:pt x="48" y="141"/>
                    <a:pt x="50" y="141"/>
                    <a:pt x="48" y="140"/>
                  </a:cubicBezTo>
                  <a:cubicBezTo>
                    <a:pt x="46" y="139"/>
                    <a:pt x="45" y="138"/>
                    <a:pt x="44" y="138"/>
                  </a:cubicBezTo>
                  <a:cubicBezTo>
                    <a:pt x="42" y="138"/>
                    <a:pt x="41" y="139"/>
                    <a:pt x="40" y="136"/>
                  </a:cubicBezTo>
                  <a:cubicBezTo>
                    <a:pt x="40" y="135"/>
                    <a:pt x="40" y="132"/>
                    <a:pt x="40" y="131"/>
                  </a:cubicBezTo>
                  <a:cubicBezTo>
                    <a:pt x="40" y="128"/>
                    <a:pt x="41" y="129"/>
                    <a:pt x="43" y="129"/>
                  </a:cubicBezTo>
                  <a:cubicBezTo>
                    <a:pt x="46" y="129"/>
                    <a:pt x="46" y="129"/>
                    <a:pt x="49" y="128"/>
                  </a:cubicBezTo>
                  <a:cubicBezTo>
                    <a:pt x="49" y="128"/>
                    <a:pt x="49" y="128"/>
                    <a:pt x="50" y="128"/>
                  </a:cubicBezTo>
                  <a:cubicBezTo>
                    <a:pt x="50" y="130"/>
                    <a:pt x="50" y="139"/>
                    <a:pt x="49" y="141"/>
                  </a:cubicBezTo>
                  <a:close/>
                  <a:moveTo>
                    <a:pt x="46" y="127"/>
                  </a:moveTo>
                  <a:cubicBezTo>
                    <a:pt x="43" y="127"/>
                    <a:pt x="44" y="124"/>
                    <a:pt x="44" y="124"/>
                  </a:cubicBezTo>
                  <a:cubicBezTo>
                    <a:pt x="43" y="123"/>
                    <a:pt x="42" y="125"/>
                    <a:pt x="41" y="124"/>
                  </a:cubicBezTo>
                  <a:cubicBezTo>
                    <a:pt x="39" y="124"/>
                    <a:pt x="40" y="123"/>
                    <a:pt x="40" y="122"/>
                  </a:cubicBezTo>
                  <a:cubicBezTo>
                    <a:pt x="39" y="120"/>
                    <a:pt x="39" y="120"/>
                    <a:pt x="41" y="121"/>
                  </a:cubicBezTo>
                  <a:cubicBezTo>
                    <a:pt x="42" y="121"/>
                    <a:pt x="43" y="120"/>
                    <a:pt x="44" y="119"/>
                  </a:cubicBezTo>
                  <a:cubicBezTo>
                    <a:pt x="45" y="118"/>
                    <a:pt x="47" y="119"/>
                    <a:pt x="48" y="121"/>
                  </a:cubicBezTo>
                  <a:cubicBezTo>
                    <a:pt x="49" y="123"/>
                    <a:pt x="48" y="123"/>
                    <a:pt x="47" y="123"/>
                  </a:cubicBezTo>
                  <a:cubicBezTo>
                    <a:pt x="47" y="123"/>
                    <a:pt x="47" y="124"/>
                    <a:pt x="48" y="124"/>
                  </a:cubicBezTo>
                  <a:cubicBezTo>
                    <a:pt x="48" y="124"/>
                    <a:pt x="49" y="124"/>
                    <a:pt x="50" y="125"/>
                  </a:cubicBezTo>
                  <a:cubicBezTo>
                    <a:pt x="50" y="126"/>
                    <a:pt x="49" y="126"/>
                    <a:pt x="49" y="126"/>
                  </a:cubicBezTo>
                  <a:cubicBezTo>
                    <a:pt x="48" y="127"/>
                    <a:pt x="47" y="127"/>
                    <a:pt x="46" y="127"/>
                  </a:cubicBezTo>
                  <a:close/>
                  <a:moveTo>
                    <a:pt x="118" y="143"/>
                  </a:moveTo>
                  <a:cubicBezTo>
                    <a:pt x="117" y="143"/>
                    <a:pt x="117" y="143"/>
                    <a:pt x="117" y="143"/>
                  </a:cubicBezTo>
                  <a:cubicBezTo>
                    <a:pt x="113" y="109"/>
                    <a:pt x="113" y="109"/>
                    <a:pt x="113" y="109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00" y="138"/>
                    <a:pt x="100" y="138"/>
                    <a:pt x="100" y="138"/>
                  </a:cubicBezTo>
                  <a:cubicBezTo>
                    <a:pt x="111" y="105"/>
                    <a:pt x="111" y="105"/>
                    <a:pt x="111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0" y="98"/>
                    <a:pt x="100" y="98"/>
                    <a:pt x="100" y="98"/>
                  </a:cubicBezTo>
                  <a:cubicBezTo>
                    <a:pt x="98" y="96"/>
                    <a:pt x="98" y="96"/>
                    <a:pt x="98" y="9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2" y="85"/>
                    <a:pt x="92" y="85"/>
                    <a:pt x="92" y="85"/>
                  </a:cubicBezTo>
                  <a:cubicBezTo>
                    <a:pt x="138" y="85"/>
                    <a:pt x="138" y="85"/>
                    <a:pt x="138" y="85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2" y="89"/>
                    <a:pt x="132" y="89"/>
                    <a:pt x="132" y="89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17" y="109"/>
                    <a:pt x="117" y="109"/>
                    <a:pt x="117" y="109"/>
                  </a:cubicBezTo>
                  <a:cubicBezTo>
                    <a:pt x="118" y="143"/>
                    <a:pt x="118" y="143"/>
                    <a:pt x="118" y="143"/>
                  </a:cubicBezTo>
                  <a:close/>
                  <a:moveTo>
                    <a:pt x="86" y="164"/>
                  </a:moveTo>
                  <a:cubicBezTo>
                    <a:pt x="86" y="76"/>
                    <a:pt x="86" y="76"/>
                    <a:pt x="86" y="7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102"/>
                    <a:pt x="147" y="104"/>
                    <a:pt x="146" y="109"/>
                  </a:cubicBezTo>
                  <a:cubicBezTo>
                    <a:pt x="139" y="135"/>
                    <a:pt x="112" y="158"/>
                    <a:pt x="86" y="164"/>
                  </a:cubicBezTo>
                  <a:close/>
                  <a:moveTo>
                    <a:pt x="11" y="53"/>
                  </a:moveTo>
                  <a:cubicBezTo>
                    <a:pt x="10" y="52"/>
                    <a:pt x="9" y="50"/>
                    <a:pt x="9" y="49"/>
                  </a:cubicBezTo>
                  <a:cubicBezTo>
                    <a:pt x="9" y="48"/>
                    <a:pt x="9" y="47"/>
                    <a:pt x="9" y="47"/>
                  </a:cubicBezTo>
                  <a:cubicBezTo>
                    <a:pt x="17" y="43"/>
                    <a:pt x="31" y="34"/>
                    <a:pt x="39" y="30"/>
                  </a:cubicBezTo>
                  <a:cubicBezTo>
                    <a:pt x="39" y="30"/>
                    <a:pt x="40" y="29"/>
                    <a:pt x="40" y="28"/>
                  </a:cubicBezTo>
                  <a:cubicBezTo>
                    <a:pt x="42" y="27"/>
                    <a:pt x="52" y="21"/>
                    <a:pt x="52" y="2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5" y="21"/>
                    <a:pt x="64" y="22"/>
                    <a:pt x="64" y="23"/>
                  </a:cubicBezTo>
                  <a:cubicBezTo>
                    <a:pt x="66" y="27"/>
                    <a:pt x="69" y="33"/>
                    <a:pt x="70" y="38"/>
                  </a:cubicBezTo>
                  <a:cubicBezTo>
                    <a:pt x="70" y="40"/>
                    <a:pt x="69" y="48"/>
                    <a:pt x="66" y="50"/>
                  </a:cubicBezTo>
                  <a:cubicBezTo>
                    <a:pt x="66" y="50"/>
                    <a:pt x="65" y="50"/>
                    <a:pt x="65" y="49"/>
                  </a:cubicBezTo>
                  <a:cubicBezTo>
                    <a:pt x="65" y="42"/>
                    <a:pt x="63" y="35"/>
                    <a:pt x="57" y="27"/>
                  </a:cubicBezTo>
                  <a:cubicBezTo>
                    <a:pt x="56" y="27"/>
                    <a:pt x="35" y="39"/>
                    <a:pt x="34" y="40"/>
                  </a:cubicBezTo>
                  <a:cubicBezTo>
                    <a:pt x="27" y="44"/>
                    <a:pt x="20" y="47"/>
                    <a:pt x="15" y="51"/>
                  </a:cubicBezTo>
                  <a:cubicBezTo>
                    <a:pt x="13" y="52"/>
                    <a:pt x="12" y="52"/>
                    <a:pt x="11" y="53"/>
                  </a:cubicBezTo>
                  <a:close/>
                  <a:moveTo>
                    <a:pt x="114" y="61"/>
                  </a:moveTo>
                  <a:cubicBezTo>
                    <a:pt x="114" y="61"/>
                    <a:pt x="115" y="61"/>
                    <a:pt x="115" y="61"/>
                  </a:cubicBezTo>
                  <a:cubicBezTo>
                    <a:pt x="115" y="62"/>
                    <a:pt x="116" y="62"/>
                    <a:pt x="116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5" y="63"/>
                    <a:pt x="114" y="62"/>
                    <a:pt x="114" y="61"/>
                  </a:cubicBezTo>
                  <a:close/>
                  <a:moveTo>
                    <a:pt x="117" y="67"/>
                  </a:moveTo>
                  <a:cubicBezTo>
                    <a:pt x="118" y="67"/>
                    <a:pt x="118" y="67"/>
                    <a:pt x="119" y="67"/>
                  </a:cubicBezTo>
                  <a:cubicBezTo>
                    <a:pt x="119" y="67"/>
                    <a:pt x="119" y="67"/>
                    <a:pt x="120" y="66"/>
                  </a:cubicBezTo>
                  <a:cubicBezTo>
                    <a:pt x="120" y="66"/>
                    <a:pt x="120" y="67"/>
                    <a:pt x="120" y="67"/>
                  </a:cubicBezTo>
                  <a:cubicBezTo>
                    <a:pt x="120" y="67"/>
                    <a:pt x="121" y="67"/>
                    <a:pt x="120" y="67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0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8" y="68"/>
                    <a:pt x="117" y="68"/>
                    <a:pt x="117" y="67"/>
                  </a:cubicBezTo>
                  <a:close/>
                  <a:moveTo>
                    <a:pt x="120" y="69"/>
                  </a:move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1" y="69"/>
                  </a:cubicBezTo>
                  <a:cubicBezTo>
                    <a:pt x="121" y="69"/>
                    <a:pt x="121" y="69"/>
                    <a:pt x="121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70"/>
                    <a:pt x="120" y="70"/>
                  </a:cubicBezTo>
                  <a:cubicBezTo>
                    <a:pt x="120" y="71"/>
                    <a:pt x="120" y="72"/>
                    <a:pt x="120" y="73"/>
                  </a:cubicBezTo>
                  <a:cubicBezTo>
                    <a:pt x="120" y="73"/>
                    <a:pt x="120" y="74"/>
                    <a:pt x="120" y="7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20" y="75"/>
                    <a:pt x="119" y="75"/>
                    <a:pt x="119" y="75"/>
                  </a:cubicBezTo>
                  <a:cubicBezTo>
                    <a:pt x="119" y="75"/>
                    <a:pt x="119" y="75"/>
                    <a:pt x="118" y="74"/>
                  </a:cubicBezTo>
                  <a:cubicBezTo>
                    <a:pt x="117" y="74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5" y="72"/>
                    <a:pt x="116" y="73"/>
                    <a:pt x="116" y="73"/>
                  </a:cubicBezTo>
                  <a:cubicBezTo>
                    <a:pt x="117" y="73"/>
                    <a:pt x="117" y="73"/>
                    <a:pt x="118" y="73"/>
                  </a:cubicBezTo>
                  <a:cubicBezTo>
                    <a:pt x="118" y="73"/>
                    <a:pt x="119" y="73"/>
                    <a:pt x="119" y="73"/>
                  </a:cubicBezTo>
                  <a:cubicBezTo>
                    <a:pt x="119" y="73"/>
                    <a:pt x="119" y="72"/>
                    <a:pt x="119" y="72"/>
                  </a:cubicBezTo>
                  <a:cubicBezTo>
                    <a:pt x="119" y="71"/>
                    <a:pt x="119" y="70"/>
                    <a:pt x="119" y="69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69"/>
                    <a:pt x="119" y="70"/>
                    <a:pt x="118" y="70"/>
                  </a:cubicBezTo>
                  <a:cubicBezTo>
                    <a:pt x="118" y="70"/>
                    <a:pt x="117" y="71"/>
                    <a:pt x="116" y="71"/>
                  </a:cubicBezTo>
                  <a:cubicBezTo>
                    <a:pt x="115" y="70"/>
                    <a:pt x="115" y="70"/>
                    <a:pt x="115" y="70"/>
                  </a:cubicBezTo>
                  <a:cubicBezTo>
                    <a:pt x="116" y="70"/>
                    <a:pt x="116" y="70"/>
                    <a:pt x="116" y="70"/>
                  </a:cubicBezTo>
                  <a:cubicBezTo>
                    <a:pt x="116" y="70"/>
                    <a:pt x="117" y="69"/>
                    <a:pt x="117" y="69"/>
                  </a:cubicBezTo>
                  <a:cubicBezTo>
                    <a:pt x="118" y="69"/>
                    <a:pt x="118" y="69"/>
                    <a:pt x="119" y="69"/>
                  </a:cubicBezTo>
                  <a:cubicBezTo>
                    <a:pt x="119" y="68"/>
                    <a:pt x="120" y="68"/>
                    <a:pt x="121" y="68"/>
                  </a:cubicBezTo>
                  <a:cubicBezTo>
                    <a:pt x="121" y="68"/>
                    <a:pt x="121" y="68"/>
                    <a:pt x="122" y="68"/>
                  </a:cubicBezTo>
                  <a:cubicBezTo>
                    <a:pt x="122" y="68"/>
                    <a:pt x="122" y="68"/>
                    <a:pt x="123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8"/>
                    <a:pt x="123" y="69"/>
                    <a:pt x="123" y="69"/>
                  </a:cubicBezTo>
                  <a:cubicBezTo>
                    <a:pt x="122" y="69"/>
                    <a:pt x="121" y="69"/>
                    <a:pt x="120" y="69"/>
                  </a:cubicBezTo>
                  <a:close/>
                  <a:moveTo>
                    <a:pt x="120" y="56"/>
                  </a:moveTo>
                  <a:cubicBezTo>
                    <a:pt x="121" y="56"/>
                    <a:pt x="122" y="56"/>
                    <a:pt x="122" y="57"/>
                  </a:cubicBezTo>
                  <a:cubicBezTo>
                    <a:pt x="122" y="57"/>
                    <a:pt x="122" y="58"/>
                    <a:pt x="121" y="58"/>
                  </a:cubicBezTo>
                  <a:cubicBezTo>
                    <a:pt x="121" y="58"/>
                    <a:pt x="120" y="58"/>
                    <a:pt x="120" y="59"/>
                  </a:cubicBezTo>
                  <a:cubicBezTo>
                    <a:pt x="120" y="59"/>
                    <a:pt x="119" y="59"/>
                    <a:pt x="119" y="59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2" y="58"/>
                    <a:pt x="122" y="58"/>
                    <a:pt x="124" y="58"/>
                  </a:cubicBezTo>
                  <a:cubicBezTo>
                    <a:pt x="124" y="58"/>
                    <a:pt x="125" y="57"/>
                    <a:pt x="125" y="58"/>
                  </a:cubicBezTo>
                  <a:cubicBezTo>
                    <a:pt x="126" y="58"/>
                    <a:pt x="126" y="58"/>
                    <a:pt x="126" y="58"/>
                  </a:cubicBezTo>
                  <a:cubicBezTo>
                    <a:pt x="126" y="59"/>
                    <a:pt x="125" y="59"/>
                    <a:pt x="124" y="60"/>
                  </a:cubicBezTo>
                  <a:cubicBezTo>
                    <a:pt x="124" y="60"/>
                    <a:pt x="123" y="61"/>
                    <a:pt x="122" y="62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2" y="63"/>
                    <a:pt x="122" y="63"/>
                    <a:pt x="122" y="64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4" y="63"/>
                    <a:pt x="124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6" y="64"/>
                    <a:pt x="125" y="64"/>
                    <a:pt x="124" y="65"/>
                  </a:cubicBezTo>
                  <a:cubicBezTo>
                    <a:pt x="124" y="65"/>
                    <a:pt x="123" y="65"/>
                    <a:pt x="122" y="65"/>
                  </a:cubicBezTo>
                  <a:cubicBezTo>
                    <a:pt x="122" y="65"/>
                    <a:pt x="122" y="66"/>
                    <a:pt x="121" y="66"/>
                  </a:cubicBezTo>
                  <a:cubicBezTo>
                    <a:pt x="120" y="66"/>
                    <a:pt x="120" y="66"/>
                    <a:pt x="119" y="66"/>
                  </a:cubicBezTo>
                  <a:cubicBezTo>
                    <a:pt x="119" y="66"/>
                    <a:pt x="119" y="66"/>
                    <a:pt x="119" y="66"/>
                  </a:cubicBezTo>
                  <a:cubicBezTo>
                    <a:pt x="119" y="66"/>
                    <a:pt x="119" y="66"/>
                    <a:pt x="120" y="66"/>
                  </a:cubicBezTo>
                  <a:cubicBezTo>
                    <a:pt x="121" y="65"/>
                    <a:pt x="122" y="65"/>
                    <a:pt x="123" y="64"/>
                  </a:cubicBezTo>
                  <a:cubicBezTo>
                    <a:pt x="123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3" y="64"/>
                  </a:cubicBezTo>
                  <a:cubicBezTo>
                    <a:pt x="123" y="64"/>
                    <a:pt x="122" y="64"/>
                    <a:pt x="122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65"/>
                    <a:pt x="121" y="65"/>
                    <a:pt x="120" y="65"/>
                  </a:cubicBezTo>
                  <a:cubicBezTo>
                    <a:pt x="120" y="65"/>
                    <a:pt x="120" y="65"/>
                    <a:pt x="119" y="65"/>
                  </a:cubicBezTo>
                  <a:cubicBezTo>
                    <a:pt x="119" y="65"/>
                    <a:pt x="119" y="65"/>
                    <a:pt x="119" y="65"/>
                  </a:cubicBezTo>
                  <a:cubicBezTo>
                    <a:pt x="118" y="65"/>
                    <a:pt x="117" y="66"/>
                    <a:pt x="116" y="66"/>
                  </a:cubicBezTo>
                  <a:cubicBezTo>
                    <a:pt x="115" y="67"/>
                    <a:pt x="115" y="69"/>
                    <a:pt x="113" y="69"/>
                  </a:cubicBezTo>
                  <a:cubicBezTo>
                    <a:pt x="113" y="69"/>
                    <a:pt x="113" y="69"/>
                    <a:pt x="113" y="69"/>
                  </a:cubicBezTo>
                  <a:cubicBezTo>
                    <a:pt x="113" y="69"/>
                    <a:pt x="113" y="68"/>
                    <a:pt x="113" y="68"/>
                  </a:cubicBezTo>
                  <a:cubicBezTo>
                    <a:pt x="114" y="67"/>
                    <a:pt x="114" y="67"/>
                    <a:pt x="115" y="66"/>
                  </a:cubicBezTo>
                  <a:cubicBezTo>
                    <a:pt x="115" y="66"/>
                    <a:pt x="115" y="65"/>
                    <a:pt x="115" y="65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7"/>
                    <a:pt x="114" y="67"/>
                    <a:pt x="114" y="68"/>
                  </a:cubicBez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4" y="68"/>
                    <a:pt x="115" y="67"/>
                  </a:cubicBezTo>
                  <a:cubicBezTo>
                    <a:pt x="115" y="67"/>
                    <a:pt x="115" y="67"/>
                    <a:pt x="116" y="66"/>
                  </a:cubicBezTo>
                  <a:cubicBezTo>
                    <a:pt x="116" y="66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7" y="64"/>
                    <a:pt x="116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7" y="64"/>
                    <a:pt x="117" y="63"/>
                    <a:pt x="117" y="62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7" y="62"/>
                    <a:pt x="116" y="63"/>
                    <a:pt x="116" y="62"/>
                  </a:cubicBezTo>
                  <a:cubicBezTo>
                    <a:pt x="117" y="62"/>
                    <a:pt x="116" y="61"/>
                    <a:pt x="116" y="61"/>
                  </a:cubicBezTo>
                  <a:cubicBezTo>
                    <a:pt x="116" y="61"/>
                    <a:pt x="116" y="60"/>
                    <a:pt x="116" y="60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7" y="60"/>
                    <a:pt x="117" y="60"/>
                  </a:cubicBezTo>
                  <a:cubicBezTo>
                    <a:pt x="117" y="61"/>
                    <a:pt x="117" y="61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1"/>
                    <a:pt x="118" y="61"/>
                    <a:pt x="119" y="60"/>
                  </a:cubicBezTo>
                  <a:cubicBezTo>
                    <a:pt x="118" y="60"/>
                    <a:pt x="118" y="60"/>
                    <a:pt x="118" y="59"/>
                  </a:cubicBezTo>
                  <a:cubicBezTo>
                    <a:pt x="118" y="59"/>
                    <a:pt x="118" y="59"/>
                    <a:pt x="119" y="59"/>
                  </a:cubicBezTo>
                  <a:cubicBezTo>
                    <a:pt x="119" y="58"/>
                    <a:pt x="120" y="57"/>
                    <a:pt x="121" y="56"/>
                  </a:cubicBezTo>
                  <a:cubicBezTo>
                    <a:pt x="120" y="56"/>
                    <a:pt x="120" y="56"/>
                    <a:pt x="120" y="56"/>
                  </a:cubicBezTo>
                  <a:close/>
                  <a:moveTo>
                    <a:pt x="124" y="58"/>
                  </a:moveTo>
                  <a:cubicBezTo>
                    <a:pt x="124" y="59"/>
                    <a:pt x="124" y="59"/>
                    <a:pt x="124" y="59"/>
                  </a:cubicBezTo>
                  <a:cubicBezTo>
                    <a:pt x="123" y="60"/>
                    <a:pt x="123" y="60"/>
                    <a:pt x="122" y="61"/>
                  </a:cubicBezTo>
                  <a:cubicBezTo>
                    <a:pt x="122" y="61"/>
                    <a:pt x="122" y="61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0"/>
                    <a:pt x="121" y="60"/>
                    <a:pt x="121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1" y="59"/>
                    <a:pt x="122" y="59"/>
                    <a:pt x="122" y="59"/>
                  </a:cubicBezTo>
                  <a:cubicBezTo>
                    <a:pt x="123" y="59"/>
                    <a:pt x="123" y="58"/>
                    <a:pt x="124" y="58"/>
                  </a:cubicBezTo>
                  <a:close/>
                  <a:moveTo>
                    <a:pt x="122" y="62"/>
                  </a:moveTo>
                  <a:cubicBezTo>
                    <a:pt x="122" y="62"/>
                    <a:pt x="122" y="62"/>
                    <a:pt x="122" y="62"/>
                  </a:cubicBezTo>
                  <a:cubicBezTo>
                    <a:pt x="121" y="63"/>
                    <a:pt x="120" y="63"/>
                    <a:pt x="120" y="64"/>
                  </a:cubicBezTo>
                  <a:cubicBezTo>
                    <a:pt x="120" y="64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2"/>
                    <a:pt x="122" y="62"/>
                    <a:pt x="122" y="62"/>
                  </a:cubicBezTo>
                  <a:close/>
                  <a:moveTo>
                    <a:pt x="119" y="62"/>
                  </a:move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20" y="61"/>
                    <a:pt x="120" y="61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1" y="60"/>
                    <a:pt x="121" y="60"/>
                  </a:cubicBezTo>
                  <a:cubicBezTo>
                    <a:pt x="121" y="60"/>
                    <a:pt x="121" y="61"/>
                    <a:pt x="121" y="61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lose/>
                  <a:moveTo>
                    <a:pt x="108" y="46"/>
                  </a:move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5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5" y="39"/>
                    <a:pt x="105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7" y="45"/>
                    <a:pt x="107" y="45"/>
                    <a:pt x="107" y="45"/>
                  </a:cubicBezTo>
                  <a:cubicBezTo>
                    <a:pt x="107" y="45"/>
                    <a:pt x="107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lose/>
                  <a:moveTo>
                    <a:pt x="115" y="44"/>
                  </a:moveTo>
                  <a:cubicBezTo>
                    <a:pt x="115" y="45"/>
                    <a:pt x="115" y="45"/>
                    <a:pt x="114" y="46"/>
                  </a:cubicBezTo>
                  <a:cubicBezTo>
                    <a:pt x="114" y="46"/>
                    <a:pt x="113" y="46"/>
                    <a:pt x="112" y="46"/>
                  </a:cubicBezTo>
                  <a:cubicBezTo>
                    <a:pt x="112" y="46"/>
                    <a:pt x="111" y="46"/>
                    <a:pt x="111" y="46"/>
                  </a:cubicBezTo>
                  <a:cubicBezTo>
                    <a:pt x="110" y="46"/>
                    <a:pt x="110" y="45"/>
                    <a:pt x="110" y="45"/>
                  </a:cubicBezTo>
                  <a:cubicBezTo>
                    <a:pt x="110" y="44"/>
                    <a:pt x="110" y="43"/>
                    <a:pt x="111" y="43"/>
                  </a:cubicBezTo>
                  <a:cubicBezTo>
                    <a:pt x="110" y="42"/>
                    <a:pt x="110" y="41"/>
                    <a:pt x="110" y="41"/>
                  </a:cubicBezTo>
                  <a:cubicBezTo>
                    <a:pt x="110" y="40"/>
                    <a:pt x="110" y="40"/>
                    <a:pt x="111" y="39"/>
                  </a:cubicBezTo>
                  <a:cubicBezTo>
                    <a:pt x="111" y="39"/>
                    <a:pt x="112" y="39"/>
                    <a:pt x="112" y="39"/>
                  </a:cubicBezTo>
                  <a:cubicBezTo>
                    <a:pt x="113" y="39"/>
                    <a:pt x="114" y="39"/>
                    <a:pt x="114" y="39"/>
                  </a:cubicBezTo>
                  <a:cubicBezTo>
                    <a:pt x="115" y="39"/>
                    <a:pt x="115" y="40"/>
                    <a:pt x="115" y="40"/>
                  </a:cubicBezTo>
                  <a:cubicBezTo>
                    <a:pt x="115" y="41"/>
                    <a:pt x="114" y="42"/>
                    <a:pt x="114" y="42"/>
                  </a:cubicBezTo>
                  <a:cubicBezTo>
                    <a:pt x="115" y="43"/>
                    <a:pt x="115" y="44"/>
                    <a:pt x="115" y="44"/>
                  </a:cubicBezTo>
                  <a:close/>
                  <a:moveTo>
                    <a:pt x="113" y="40"/>
                  </a:moveTo>
                  <a:cubicBezTo>
                    <a:pt x="113" y="41"/>
                    <a:pt x="113" y="41"/>
                    <a:pt x="113" y="42"/>
                  </a:cubicBezTo>
                  <a:cubicBezTo>
                    <a:pt x="113" y="41"/>
                    <a:pt x="112" y="41"/>
                    <a:pt x="112" y="41"/>
                  </a:cubicBezTo>
                  <a:cubicBezTo>
                    <a:pt x="112" y="40"/>
                    <a:pt x="112" y="40"/>
                    <a:pt x="112" y="40"/>
                  </a:cubicBezTo>
                  <a:cubicBezTo>
                    <a:pt x="112" y="40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40"/>
                  </a:cubicBezTo>
                  <a:close/>
                  <a:moveTo>
                    <a:pt x="113" y="45"/>
                  </a:moveTo>
                  <a:cubicBezTo>
                    <a:pt x="113" y="45"/>
                    <a:pt x="113" y="46"/>
                    <a:pt x="113" y="46"/>
                  </a:cubicBezTo>
                  <a:cubicBezTo>
                    <a:pt x="113" y="46"/>
                    <a:pt x="113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2" y="43"/>
                    <a:pt x="112" y="43"/>
                  </a:cubicBezTo>
                  <a:cubicBezTo>
                    <a:pt x="112" y="43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5"/>
                    <a:pt x="113" y="45"/>
                    <a:pt x="113" y="45"/>
                  </a:cubicBezTo>
                  <a:close/>
                  <a:moveTo>
                    <a:pt x="122" y="42"/>
                  </a:moveTo>
                  <a:cubicBezTo>
                    <a:pt x="122" y="44"/>
                    <a:pt x="122" y="45"/>
                    <a:pt x="121" y="45"/>
                  </a:cubicBezTo>
                  <a:cubicBezTo>
                    <a:pt x="121" y="46"/>
                    <a:pt x="120" y="46"/>
                    <a:pt x="119" y="46"/>
                  </a:cubicBezTo>
                  <a:cubicBezTo>
                    <a:pt x="118" y="46"/>
                    <a:pt x="118" y="46"/>
                    <a:pt x="117" y="46"/>
                  </a:cubicBezTo>
                  <a:cubicBezTo>
                    <a:pt x="117" y="46"/>
                    <a:pt x="117" y="45"/>
                    <a:pt x="117" y="45"/>
                  </a:cubicBezTo>
                  <a:cubicBezTo>
                    <a:pt x="117" y="45"/>
                    <a:pt x="117" y="44"/>
                    <a:pt x="117" y="44"/>
                  </a:cubicBezTo>
                  <a:cubicBezTo>
                    <a:pt x="117" y="44"/>
                    <a:pt x="118" y="44"/>
                    <a:pt x="118" y="44"/>
                  </a:cubicBezTo>
                  <a:cubicBezTo>
                    <a:pt x="118" y="44"/>
                    <a:pt x="118" y="44"/>
                    <a:pt x="119" y="44"/>
                  </a:cubicBezTo>
                  <a:cubicBezTo>
                    <a:pt x="119" y="44"/>
                    <a:pt x="119" y="45"/>
                    <a:pt x="119" y="45"/>
                  </a:cubicBezTo>
                  <a:cubicBezTo>
                    <a:pt x="119" y="45"/>
                    <a:pt x="119" y="45"/>
                    <a:pt x="119" y="45"/>
                  </a:cubicBezTo>
                  <a:cubicBezTo>
                    <a:pt x="119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4"/>
                    <a:pt x="120" y="43"/>
                  </a:cubicBezTo>
                  <a:cubicBezTo>
                    <a:pt x="120" y="43"/>
                    <a:pt x="119" y="43"/>
                    <a:pt x="119" y="43"/>
                  </a:cubicBezTo>
                  <a:cubicBezTo>
                    <a:pt x="118" y="43"/>
                    <a:pt x="118" y="43"/>
                    <a:pt x="117" y="43"/>
                  </a:cubicBezTo>
                  <a:cubicBezTo>
                    <a:pt x="117" y="42"/>
                    <a:pt x="117" y="42"/>
                    <a:pt x="117" y="41"/>
                  </a:cubicBezTo>
                  <a:cubicBezTo>
                    <a:pt x="117" y="40"/>
                    <a:pt x="117" y="40"/>
                    <a:pt x="117" y="39"/>
                  </a:cubicBezTo>
                  <a:cubicBezTo>
                    <a:pt x="118" y="39"/>
                    <a:pt x="119" y="39"/>
                    <a:pt x="119" y="39"/>
                  </a:cubicBezTo>
                  <a:cubicBezTo>
                    <a:pt x="120" y="39"/>
                    <a:pt x="121" y="39"/>
                    <a:pt x="121" y="40"/>
                  </a:cubicBezTo>
                  <a:cubicBezTo>
                    <a:pt x="122" y="40"/>
                    <a:pt x="122" y="41"/>
                    <a:pt x="122" y="42"/>
                  </a:cubicBezTo>
                  <a:close/>
                  <a:moveTo>
                    <a:pt x="120" y="43"/>
                  </a:moveTo>
                  <a:cubicBezTo>
                    <a:pt x="120" y="43"/>
                    <a:pt x="120" y="43"/>
                    <a:pt x="119" y="43"/>
                  </a:cubicBezTo>
                  <a:cubicBezTo>
                    <a:pt x="119" y="43"/>
                    <a:pt x="119" y="43"/>
                    <a:pt x="119" y="41"/>
                  </a:cubicBezTo>
                  <a:cubicBezTo>
                    <a:pt x="119" y="41"/>
                    <a:pt x="119" y="40"/>
                    <a:pt x="119" y="40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0" y="39"/>
                    <a:pt x="120" y="40"/>
                    <a:pt x="120" y="41"/>
                  </a:cubicBezTo>
                  <a:cubicBezTo>
                    <a:pt x="120" y="42"/>
                    <a:pt x="120" y="42"/>
                    <a:pt x="120" y="43"/>
                  </a:cubicBezTo>
                  <a:close/>
                  <a:moveTo>
                    <a:pt x="129" y="44"/>
                  </a:moveTo>
                  <a:cubicBezTo>
                    <a:pt x="129" y="45"/>
                    <a:pt x="128" y="45"/>
                    <a:pt x="128" y="46"/>
                  </a:cubicBezTo>
                  <a:cubicBezTo>
                    <a:pt x="128" y="46"/>
                    <a:pt x="127" y="46"/>
                    <a:pt x="126" y="46"/>
                  </a:cubicBezTo>
                  <a:cubicBezTo>
                    <a:pt x="125" y="46"/>
                    <a:pt x="125" y="46"/>
                    <a:pt x="124" y="45"/>
                  </a:cubicBezTo>
                  <a:cubicBezTo>
                    <a:pt x="124" y="45"/>
                    <a:pt x="124" y="44"/>
                    <a:pt x="124" y="43"/>
                  </a:cubicBezTo>
                  <a:cubicBezTo>
                    <a:pt x="124" y="41"/>
                    <a:pt x="124" y="41"/>
                    <a:pt x="124" y="40"/>
                  </a:cubicBezTo>
                  <a:cubicBezTo>
                    <a:pt x="125" y="39"/>
                    <a:pt x="126" y="39"/>
                    <a:pt x="127" y="39"/>
                  </a:cubicBezTo>
                  <a:cubicBezTo>
                    <a:pt x="127" y="39"/>
                    <a:pt x="128" y="39"/>
                    <a:pt x="128" y="39"/>
                  </a:cubicBezTo>
                  <a:cubicBezTo>
                    <a:pt x="128" y="39"/>
                    <a:pt x="129" y="40"/>
                    <a:pt x="129" y="40"/>
                  </a:cubicBezTo>
                  <a:cubicBezTo>
                    <a:pt x="129" y="40"/>
                    <a:pt x="128" y="41"/>
                    <a:pt x="128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6" y="40"/>
                    <a:pt x="126" y="40"/>
                  </a:cubicBezTo>
                  <a:cubicBezTo>
                    <a:pt x="126" y="40"/>
                    <a:pt x="127" y="40"/>
                    <a:pt x="127" y="40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6" y="39"/>
                    <a:pt x="125" y="40"/>
                    <a:pt x="125" y="42"/>
                  </a:cubicBezTo>
                  <a:cubicBezTo>
                    <a:pt x="126" y="42"/>
                    <a:pt x="126" y="42"/>
                    <a:pt x="127" y="42"/>
                  </a:cubicBezTo>
                  <a:cubicBezTo>
                    <a:pt x="127" y="42"/>
                    <a:pt x="128" y="42"/>
                    <a:pt x="128" y="42"/>
                  </a:cubicBezTo>
                  <a:cubicBezTo>
                    <a:pt x="128" y="43"/>
                    <a:pt x="129" y="43"/>
                    <a:pt x="129" y="44"/>
                  </a:cubicBezTo>
                  <a:close/>
                  <a:moveTo>
                    <a:pt x="127" y="44"/>
                  </a:moveTo>
                  <a:cubicBezTo>
                    <a:pt x="127" y="44"/>
                    <a:pt x="127" y="45"/>
                    <a:pt x="127" y="45"/>
                  </a:cubicBezTo>
                  <a:cubicBezTo>
                    <a:pt x="127" y="46"/>
                    <a:pt x="127" y="46"/>
                    <a:pt x="126" y="46"/>
                  </a:cubicBezTo>
                  <a:cubicBezTo>
                    <a:pt x="126" y="46"/>
                    <a:pt x="125" y="45"/>
                    <a:pt x="125" y="44"/>
                  </a:cubicBezTo>
                  <a:cubicBezTo>
                    <a:pt x="125" y="44"/>
                    <a:pt x="125" y="43"/>
                    <a:pt x="125" y="43"/>
                  </a:cubicBezTo>
                  <a:cubicBezTo>
                    <a:pt x="125" y="43"/>
                    <a:pt x="125" y="42"/>
                    <a:pt x="125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7" y="42"/>
                    <a:pt x="127" y="43"/>
                    <a:pt x="127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占位符 22">
            <a:extLst>
              <a:ext uri="{FF2B5EF4-FFF2-40B4-BE49-F238E27FC236}">
                <a16:creationId xmlns:a16="http://schemas.microsoft.com/office/drawing/2014/main" id="{CBF33A54-A4BE-44E1-9674-79E938230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2616F940-4C36-44A5-B4BD-989643650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8C62B37-2B0F-4399-9F50-1FF01EBD7F98}"/>
              </a:ext>
            </a:extLst>
          </p:cNvPr>
          <p:cNvCxnSpPr/>
          <p:nvPr userDrawn="1"/>
        </p:nvCxnSpPr>
        <p:spPr>
          <a:xfrm>
            <a:off x="674688" y="1038224"/>
            <a:ext cx="108458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808D54ED-BB56-47CB-B6A3-1C052BD53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89F1B796-DE6D-42B5-A0C4-BFB9C9CC1C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647120E5-3BE8-4EB6-909C-D613C3A98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EB81B11-ED02-4249-AF70-5123F4120E8D}"/>
              </a:ext>
            </a:extLst>
          </p:cNvPr>
          <p:cNvGrpSpPr/>
          <p:nvPr userDrawn="1"/>
        </p:nvGrpSpPr>
        <p:grpSpPr>
          <a:xfrm>
            <a:off x="9573415" y="450215"/>
            <a:ext cx="1843885" cy="528320"/>
            <a:chOff x="658813" y="423904"/>
            <a:chExt cx="2465387" cy="706396"/>
          </a:xfrm>
        </p:grpSpPr>
        <p:sp>
          <p:nvSpPr>
            <p:cNvPr id="9" name="ïšļîḑê">
              <a:extLst>
                <a:ext uri="{FF2B5EF4-FFF2-40B4-BE49-F238E27FC236}">
                  <a16:creationId xmlns:a16="http://schemas.microsoft.com/office/drawing/2014/main" id="{539F3454-79B6-4EBB-ABCA-DDED60E9E586}"/>
                </a:ext>
              </a:extLst>
            </p:cNvPr>
            <p:cNvSpPr/>
            <p:nvPr/>
          </p:nvSpPr>
          <p:spPr bwMode="auto">
            <a:xfrm>
              <a:off x="1423493" y="887841"/>
              <a:ext cx="1610956" cy="107241"/>
            </a:xfrm>
            <a:custGeom>
              <a:avLst/>
              <a:gdLst>
                <a:gd name="T0" fmla="*/ 11 w 410"/>
                <a:gd name="T1" fmla="*/ 14 h 27"/>
                <a:gd name="T2" fmla="*/ 11 w 410"/>
                <a:gd name="T3" fmla="*/ 1 h 27"/>
                <a:gd name="T4" fmla="*/ 8 w 410"/>
                <a:gd name="T5" fmla="*/ 10 h 27"/>
                <a:gd name="T6" fmla="*/ 24 w 410"/>
                <a:gd name="T7" fmla="*/ 22 h 27"/>
                <a:gd name="T8" fmla="*/ 21 w 410"/>
                <a:gd name="T9" fmla="*/ 9 h 27"/>
                <a:gd name="T10" fmla="*/ 40 w 410"/>
                <a:gd name="T11" fmla="*/ 22 h 27"/>
                <a:gd name="T12" fmla="*/ 39 w 410"/>
                <a:gd name="T13" fmla="*/ 19 h 27"/>
                <a:gd name="T14" fmla="*/ 53 w 410"/>
                <a:gd name="T15" fmla="*/ 8 h 27"/>
                <a:gd name="T16" fmla="*/ 55 w 410"/>
                <a:gd name="T17" fmla="*/ 15 h 27"/>
                <a:gd name="T18" fmla="*/ 57 w 410"/>
                <a:gd name="T19" fmla="*/ 22 h 27"/>
                <a:gd name="T20" fmla="*/ 66 w 410"/>
                <a:gd name="T21" fmla="*/ 21 h 27"/>
                <a:gd name="T22" fmla="*/ 99 w 410"/>
                <a:gd name="T23" fmla="*/ 6 h 27"/>
                <a:gd name="T24" fmla="*/ 90 w 410"/>
                <a:gd name="T25" fmla="*/ 6 h 27"/>
                <a:gd name="T26" fmla="*/ 114 w 410"/>
                <a:gd name="T27" fmla="*/ 7 h 27"/>
                <a:gd name="T28" fmla="*/ 115 w 410"/>
                <a:gd name="T29" fmla="*/ 18 h 27"/>
                <a:gd name="T30" fmla="*/ 111 w 410"/>
                <a:gd name="T31" fmla="*/ 8 h 27"/>
                <a:gd name="T32" fmla="*/ 119 w 410"/>
                <a:gd name="T33" fmla="*/ 17 h 27"/>
                <a:gd name="T34" fmla="*/ 127 w 410"/>
                <a:gd name="T35" fmla="*/ 16 h 27"/>
                <a:gd name="T36" fmla="*/ 129 w 410"/>
                <a:gd name="T37" fmla="*/ 10 h 27"/>
                <a:gd name="T38" fmla="*/ 129 w 410"/>
                <a:gd name="T39" fmla="*/ 14 h 27"/>
                <a:gd name="T40" fmla="*/ 132 w 410"/>
                <a:gd name="T41" fmla="*/ 8 h 27"/>
                <a:gd name="T42" fmla="*/ 136 w 410"/>
                <a:gd name="T43" fmla="*/ 17 h 27"/>
                <a:gd name="T44" fmla="*/ 160 w 410"/>
                <a:gd name="T45" fmla="*/ 16 h 27"/>
                <a:gd name="T46" fmla="*/ 156 w 410"/>
                <a:gd name="T47" fmla="*/ 18 h 27"/>
                <a:gd name="T48" fmla="*/ 165 w 410"/>
                <a:gd name="T49" fmla="*/ 6 h 27"/>
                <a:gd name="T50" fmla="*/ 179 w 410"/>
                <a:gd name="T51" fmla="*/ 13 h 27"/>
                <a:gd name="T52" fmla="*/ 180 w 410"/>
                <a:gd name="T53" fmla="*/ 21 h 27"/>
                <a:gd name="T54" fmla="*/ 182 w 410"/>
                <a:gd name="T55" fmla="*/ 11 h 27"/>
                <a:gd name="T56" fmla="*/ 175 w 410"/>
                <a:gd name="T57" fmla="*/ 6 h 27"/>
                <a:gd name="T58" fmla="*/ 200 w 410"/>
                <a:gd name="T59" fmla="*/ 20 h 27"/>
                <a:gd name="T60" fmla="*/ 195 w 410"/>
                <a:gd name="T61" fmla="*/ 8 h 27"/>
                <a:gd name="T62" fmla="*/ 207 w 410"/>
                <a:gd name="T63" fmla="*/ 8 h 27"/>
                <a:gd name="T64" fmla="*/ 209 w 410"/>
                <a:gd name="T65" fmla="*/ 15 h 27"/>
                <a:gd name="T66" fmla="*/ 211 w 410"/>
                <a:gd name="T67" fmla="*/ 22 h 27"/>
                <a:gd name="T68" fmla="*/ 227 w 410"/>
                <a:gd name="T69" fmla="*/ 14 h 27"/>
                <a:gd name="T70" fmla="*/ 244 w 410"/>
                <a:gd name="T71" fmla="*/ 21 h 27"/>
                <a:gd name="T72" fmla="*/ 234 w 410"/>
                <a:gd name="T73" fmla="*/ 6 h 27"/>
                <a:gd name="T74" fmla="*/ 259 w 410"/>
                <a:gd name="T75" fmla="*/ 8 h 27"/>
                <a:gd name="T76" fmla="*/ 254 w 410"/>
                <a:gd name="T77" fmla="*/ 24 h 27"/>
                <a:gd name="T78" fmla="*/ 252 w 410"/>
                <a:gd name="T79" fmla="*/ 19 h 27"/>
                <a:gd name="T80" fmla="*/ 263 w 410"/>
                <a:gd name="T81" fmla="*/ 19 h 27"/>
                <a:gd name="T82" fmla="*/ 276 w 410"/>
                <a:gd name="T83" fmla="*/ 17 h 27"/>
                <a:gd name="T84" fmla="*/ 287 w 410"/>
                <a:gd name="T85" fmla="*/ 18 h 27"/>
                <a:gd name="T86" fmla="*/ 308 w 410"/>
                <a:gd name="T87" fmla="*/ 21 h 27"/>
                <a:gd name="T88" fmla="*/ 296 w 410"/>
                <a:gd name="T89" fmla="*/ 21 h 27"/>
                <a:gd name="T90" fmla="*/ 313 w 410"/>
                <a:gd name="T91" fmla="*/ 21 h 27"/>
                <a:gd name="T92" fmla="*/ 327 w 410"/>
                <a:gd name="T93" fmla="*/ 21 h 27"/>
                <a:gd name="T94" fmla="*/ 337 w 410"/>
                <a:gd name="T95" fmla="*/ 8 h 27"/>
                <a:gd name="T96" fmla="*/ 345 w 410"/>
                <a:gd name="T97" fmla="*/ 19 h 27"/>
                <a:gd name="T98" fmla="*/ 346 w 410"/>
                <a:gd name="T99" fmla="*/ 12 h 27"/>
                <a:gd name="T100" fmla="*/ 361 w 410"/>
                <a:gd name="T101" fmla="*/ 9 h 27"/>
                <a:gd name="T102" fmla="*/ 355 w 410"/>
                <a:gd name="T103" fmla="*/ 8 h 27"/>
                <a:gd name="T104" fmla="*/ 364 w 410"/>
                <a:gd name="T105" fmla="*/ 17 h 27"/>
                <a:gd name="T106" fmla="*/ 370 w 410"/>
                <a:gd name="T107" fmla="*/ 15 h 27"/>
                <a:gd name="T108" fmla="*/ 374 w 410"/>
                <a:gd name="T109" fmla="*/ 10 h 27"/>
                <a:gd name="T110" fmla="*/ 375 w 410"/>
                <a:gd name="T111" fmla="*/ 17 h 27"/>
                <a:gd name="T112" fmla="*/ 381 w 410"/>
                <a:gd name="T113" fmla="*/ 3 h 27"/>
                <a:gd name="T114" fmla="*/ 385 w 410"/>
                <a:gd name="T115" fmla="*/ 6 h 27"/>
                <a:gd name="T116" fmla="*/ 390 w 410"/>
                <a:gd name="T117" fmla="*/ 18 h 27"/>
                <a:gd name="T118" fmla="*/ 401 w 410"/>
                <a:gd name="T1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0" h="27">
                  <a:moveTo>
                    <a:pt x="7" y="22"/>
                  </a:moveTo>
                  <a:cubicBezTo>
                    <a:pt x="6" y="22"/>
                    <a:pt x="4" y="21"/>
                    <a:pt x="3" y="21"/>
                  </a:cubicBezTo>
                  <a:cubicBezTo>
                    <a:pt x="2" y="21"/>
                    <a:pt x="1" y="20"/>
                    <a:pt x="0" y="2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2" y="18"/>
                    <a:pt x="4" y="19"/>
                  </a:cubicBezTo>
                  <a:cubicBezTo>
                    <a:pt x="5" y="19"/>
                    <a:pt x="6" y="19"/>
                    <a:pt x="7" y="19"/>
                  </a:cubicBezTo>
                  <a:cubicBezTo>
                    <a:pt x="8" y="19"/>
                    <a:pt x="9" y="19"/>
                    <a:pt x="10" y="18"/>
                  </a:cubicBezTo>
                  <a:cubicBezTo>
                    <a:pt x="11" y="18"/>
                    <a:pt x="11" y="17"/>
                    <a:pt x="11" y="16"/>
                  </a:cubicBezTo>
                  <a:cubicBezTo>
                    <a:pt x="11" y="15"/>
                    <a:pt x="11" y="14"/>
                    <a:pt x="11" y="14"/>
                  </a:cubicBezTo>
                  <a:cubicBezTo>
                    <a:pt x="10" y="13"/>
                    <a:pt x="10" y="13"/>
                    <a:pt x="9" y="13"/>
                  </a:cubicBezTo>
                  <a:cubicBezTo>
                    <a:pt x="8" y="13"/>
                    <a:pt x="8" y="12"/>
                    <a:pt x="7" y="12"/>
                  </a:cubicBezTo>
                  <a:cubicBezTo>
                    <a:pt x="7" y="12"/>
                    <a:pt x="6" y="12"/>
                    <a:pt x="5" y="12"/>
                  </a:cubicBezTo>
                  <a:cubicBezTo>
                    <a:pt x="5" y="12"/>
                    <a:pt x="4" y="11"/>
                    <a:pt x="3" y="11"/>
                  </a:cubicBezTo>
                  <a:cubicBezTo>
                    <a:pt x="3" y="11"/>
                    <a:pt x="2" y="11"/>
                    <a:pt x="2" y="10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1" y="5"/>
                    <a:pt x="1" y="3"/>
                    <a:pt x="2" y="2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1"/>
                    <a:pt x="10" y="1"/>
                    <a:pt x="11" y="1"/>
                  </a:cubicBezTo>
                  <a:cubicBezTo>
                    <a:pt x="12" y="1"/>
                    <a:pt x="13" y="2"/>
                    <a:pt x="13" y="2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2" y="4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6" y="3"/>
                    <a:pt x="5" y="3"/>
                    <a:pt x="5" y="4"/>
                  </a:cubicBezTo>
                  <a:cubicBezTo>
                    <a:pt x="4" y="4"/>
                    <a:pt x="3" y="5"/>
                    <a:pt x="3" y="6"/>
                  </a:cubicBezTo>
                  <a:cubicBezTo>
                    <a:pt x="3" y="7"/>
                    <a:pt x="4" y="8"/>
                    <a:pt x="4" y="8"/>
                  </a:cubicBezTo>
                  <a:cubicBezTo>
                    <a:pt x="4" y="9"/>
                    <a:pt x="5" y="9"/>
                    <a:pt x="6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4" y="13"/>
                    <a:pt x="14" y="14"/>
                    <a:pt x="14" y="15"/>
                  </a:cubicBezTo>
                  <a:cubicBezTo>
                    <a:pt x="14" y="16"/>
                    <a:pt x="14" y="17"/>
                    <a:pt x="14" y="18"/>
                  </a:cubicBezTo>
                  <a:cubicBezTo>
                    <a:pt x="13" y="19"/>
                    <a:pt x="13" y="19"/>
                    <a:pt x="12" y="20"/>
                  </a:cubicBezTo>
                  <a:cubicBezTo>
                    <a:pt x="12" y="20"/>
                    <a:pt x="11" y="21"/>
                    <a:pt x="10" y="21"/>
                  </a:cubicBezTo>
                  <a:cubicBezTo>
                    <a:pt x="9" y="21"/>
                    <a:pt x="8" y="22"/>
                    <a:pt x="7" y="22"/>
                  </a:cubicBezTo>
                  <a:close/>
                  <a:moveTo>
                    <a:pt x="31" y="14"/>
                  </a:moveTo>
                  <a:cubicBezTo>
                    <a:pt x="31" y="16"/>
                    <a:pt x="30" y="18"/>
                    <a:pt x="29" y="20"/>
                  </a:cubicBezTo>
                  <a:cubicBezTo>
                    <a:pt x="28" y="21"/>
                    <a:pt x="26" y="22"/>
                    <a:pt x="24" y="22"/>
                  </a:cubicBezTo>
                  <a:cubicBezTo>
                    <a:pt x="22" y="22"/>
                    <a:pt x="20" y="21"/>
                    <a:pt x="19" y="19"/>
                  </a:cubicBezTo>
                  <a:cubicBezTo>
                    <a:pt x="18" y="18"/>
                    <a:pt x="17" y="16"/>
                    <a:pt x="17" y="14"/>
                  </a:cubicBezTo>
                  <a:cubicBezTo>
                    <a:pt x="17" y="11"/>
                    <a:pt x="18" y="9"/>
                    <a:pt x="19" y="8"/>
                  </a:cubicBezTo>
                  <a:cubicBezTo>
                    <a:pt x="21" y="6"/>
                    <a:pt x="22" y="6"/>
                    <a:pt x="24" y="6"/>
                  </a:cubicBezTo>
                  <a:cubicBezTo>
                    <a:pt x="26" y="6"/>
                    <a:pt x="28" y="6"/>
                    <a:pt x="29" y="8"/>
                  </a:cubicBezTo>
                  <a:cubicBezTo>
                    <a:pt x="30" y="9"/>
                    <a:pt x="31" y="11"/>
                    <a:pt x="31" y="14"/>
                  </a:cubicBezTo>
                  <a:close/>
                  <a:moveTo>
                    <a:pt x="28" y="14"/>
                  </a:moveTo>
                  <a:cubicBezTo>
                    <a:pt x="28" y="12"/>
                    <a:pt x="28" y="10"/>
                    <a:pt x="27" y="9"/>
                  </a:cubicBezTo>
                  <a:cubicBezTo>
                    <a:pt x="27" y="8"/>
                    <a:pt x="26" y="8"/>
                    <a:pt x="24" y="8"/>
                  </a:cubicBezTo>
                  <a:cubicBezTo>
                    <a:pt x="23" y="8"/>
                    <a:pt x="22" y="8"/>
                    <a:pt x="21" y="9"/>
                  </a:cubicBezTo>
                  <a:cubicBezTo>
                    <a:pt x="20" y="10"/>
                    <a:pt x="20" y="12"/>
                    <a:pt x="20" y="14"/>
                  </a:cubicBezTo>
                  <a:cubicBezTo>
                    <a:pt x="20" y="16"/>
                    <a:pt x="20" y="17"/>
                    <a:pt x="21" y="18"/>
                  </a:cubicBezTo>
                  <a:cubicBezTo>
                    <a:pt x="22" y="19"/>
                    <a:pt x="23" y="19"/>
                    <a:pt x="24" y="19"/>
                  </a:cubicBezTo>
                  <a:cubicBezTo>
                    <a:pt x="26" y="19"/>
                    <a:pt x="27" y="19"/>
                    <a:pt x="27" y="18"/>
                  </a:cubicBezTo>
                  <a:cubicBezTo>
                    <a:pt x="28" y="17"/>
                    <a:pt x="28" y="16"/>
                    <a:pt x="28" y="14"/>
                  </a:cubicBezTo>
                  <a:close/>
                  <a:moveTo>
                    <a:pt x="47" y="21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4" y="20"/>
                    <a:pt x="43" y="21"/>
                    <a:pt x="42" y="21"/>
                  </a:cubicBezTo>
                  <a:cubicBezTo>
                    <a:pt x="42" y="21"/>
                    <a:pt x="41" y="22"/>
                    <a:pt x="40" y="22"/>
                  </a:cubicBezTo>
                  <a:cubicBezTo>
                    <a:pt x="39" y="22"/>
                    <a:pt x="39" y="22"/>
                    <a:pt x="38" y="21"/>
                  </a:cubicBezTo>
                  <a:cubicBezTo>
                    <a:pt x="38" y="21"/>
                    <a:pt x="37" y="21"/>
                    <a:pt x="37" y="20"/>
                  </a:cubicBezTo>
                  <a:cubicBezTo>
                    <a:pt x="36" y="20"/>
                    <a:pt x="36" y="19"/>
                    <a:pt x="36" y="19"/>
                  </a:cubicBezTo>
                  <a:cubicBezTo>
                    <a:pt x="35" y="18"/>
                    <a:pt x="35" y="17"/>
                    <a:pt x="35" y="1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6"/>
                    <a:pt x="38" y="17"/>
                  </a:cubicBezTo>
                  <a:cubicBezTo>
                    <a:pt x="38" y="17"/>
                    <a:pt x="38" y="18"/>
                    <a:pt x="38" y="18"/>
                  </a:cubicBezTo>
                  <a:cubicBezTo>
                    <a:pt x="38" y="18"/>
                    <a:pt x="39" y="19"/>
                    <a:pt x="39" y="19"/>
                  </a:cubicBezTo>
                  <a:cubicBezTo>
                    <a:pt x="39" y="19"/>
                    <a:pt x="40" y="19"/>
                    <a:pt x="41" y="19"/>
                  </a:cubicBezTo>
                  <a:cubicBezTo>
                    <a:pt x="41" y="19"/>
                    <a:pt x="42" y="19"/>
                    <a:pt x="43" y="19"/>
                  </a:cubicBezTo>
                  <a:cubicBezTo>
                    <a:pt x="43" y="18"/>
                    <a:pt x="44" y="18"/>
                    <a:pt x="45" y="17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21"/>
                    <a:pt x="47" y="21"/>
                    <a:pt x="47" y="21"/>
                  </a:cubicBezTo>
                  <a:close/>
                  <a:moveTo>
                    <a:pt x="57" y="22"/>
                  </a:moveTo>
                  <a:cubicBezTo>
                    <a:pt x="56" y="22"/>
                    <a:pt x="55" y="21"/>
                    <a:pt x="54" y="20"/>
                  </a:cubicBezTo>
                  <a:cubicBezTo>
                    <a:pt x="53" y="20"/>
                    <a:pt x="53" y="18"/>
                    <a:pt x="53" y="17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6"/>
                    <a:pt x="55" y="17"/>
                    <a:pt x="55" y="17"/>
                  </a:cubicBezTo>
                  <a:cubicBezTo>
                    <a:pt x="55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8" y="19"/>
                    <a:pt x="59" y="19"/>
                    <a:pt x="59" y="19"/>
                  </a:cubicBezTo>
                  <a:cubicBezTo>
                    <a:pt x="59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1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lose/>
                  <a:moveTo>
                    <a:pt x="76" y="21"/>
                  </a:moveTo>
                  <a:cubicBezTo>
                    <a:pt x="73" y="21"/>
                    <a:pt x="73" y="21"/>
                    <a:pt x="73" y="21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1"/>
                    <a:pt x="73" y="11"/>
                  </a:cubicBezTo>
                  <a:cubicBezTo>
                    <a:pt x="73" y="10"/>
                    <a:pt x="73" y="10"/>
                    <a:pt x="73" y="9"/>
                  </a:cubicBezTo>
                  <a:cubicBezTo>
                    <a:pt x="72" y="9"/>
                    <a:pt x="72" y="9"/>
                    <a:pt x="72" y="8"/>
                  </a:cubicBezTo>
                  <a:cubicBezTo>
                    <a:pt x="71" y="8"/>
                    <a:pt x="71" y="8"/>
                    <a:pt x="70" y="8"/>
                  </a:cubicBezTo>
                  <a:cubicBezTo>
                    <a:pt x="70" y="8"/>
                    <a:pt x="69" y="8"/>
                    <a:pt x="68" y="9"/>
                  </a:cubicBezTo>
                  <a:cubicBezTo>
                    <a:pt x="68" y="9"/>
                    <a:pt x="67" y="9"/>
                    <a:pt x="66" y="10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7" y="7"/>
                    <a:pt x="68" y="7"/>
                    <a:pt x="68" y="6"/>
                  </a:cubicBezTo>
                  <a:cubicBezTo>
                    <a:pt x="69" y="6"/>
                    <a:pt x="70" y="6"/>
                    <a:pt x="71" y="6"/>
                  </a:cubicBezTo>
                  <a:cubicBezTo>
                    <a:pt x="72" y="6"/>
                    <a:pt x="73" y="6"/>
                    <a:pt x="74" y="7"/>
                  </a:cubicBezTo>
                  <a:cubicBezTo>
                    <a:pt x="75" y="8"/>
                    <a:pt x="76" y="10"/>
                    <a:pt x="76" y="1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99" y="6"/>
                  </a:moveTo>
                  <a:cubicBezTo>
                    <a:pt x="95" y="21"/>
                    <a:pt x="95" y="21"/>
                    <a:pt x="95" y="21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9" y="6"/>
                    <a:pt x="99" y="6"/>
                    <a:pt x="99" y="6"/>
                  </a:cubicBezTo>
                  <a:close/>
                  <a:moveTo>
                    <a:pt x="110" y="22"/>
                  </a:moveTo>
                  <a:cubicBezTo>
                    <a:pt x="107" y="22"/>
                    <a:pt x="105" y="21"/>
                    <a:pt x="104" y="20"/>
                  </a:cubicBezTo>
                  <a:cubicBezTo>
                    <a:pt x="103" y="18"/>
                    <a:pt x="102" y="16"/>
                    <a:pt x="102" y="14"/>
                  </a:cubicBezTo>
                  <a:cubicBezTo>
                    <a:pt x="102" y="11"/>
                    <a:pt x="103" y="9"/>
                    <a:pt x="104" y="8"/>
                  </a:cubicBezTo>
                  <a:cubicBezTo>
                    <a:pt x="105" y="6"/>
                    <a:pt x="107" y="6"/>
                    <a:pt x="109" y="6"/>
                  </a:cubicBezTo>
                  <a:cubicBezTo>
                    <a:pt x="110" y="6"/>
                    <a:pt x="111" y="6"/>
                    <a:pt x="112" y="6"/>
                  </a:cubicBezTo>
                  <a:cubicBezTo>
                    <a:pt x="112" y="6"/>
                    <a:pt x="113" y="7"/>
                    <a:pt x="114" y="7"/>
                  </a:cubicBezTo>
                  <a:cubicBezTo>
                    <a:pt x="114" y="8"/>
                    <a:pt x="115" y="9"/>
                    <a:pt x="115" y="9"/>
                  </a:cubicBezTo>
                  <a:cubicBezTo>
                    <a:pt x="115" y="10"/>
                    <a:pt x="115" y="11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6"/>
                    <a:pt x="105" y="17"/>
                    <a:pt x="106" y="18"/>
                  </a:cubicBezTo>
                  <a:cubicBezTo>
                    <a:pt x="107" y="19"/>
                    <a:pt x="108" y="19"/>
                    <a:pt x="110" y="19"/>
                  </a:cubicBezTo>
                  <a:cubicBezTo>
                    <a:pt x="110" y="19"/>
                    <a:pt x="111" y="19"/>
                    <a:pt x="111" y="19"/>
                  </a:cubicBezTo>
                  <a:cubicBezTo>
                    <a:pt x="112" y="19"/>
                    <a:pt x="112" y="19"/>
                    <a:pt x="113" y="19"/>
                  </a:cubicBezTo>
                  <a:cubicBezTo>
                    <a:pt x="113" y="18"/>
                    <a:pt x="114" y="18"/>
                    <a:pt x="114" y="18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0"/>
                    <a:pt x="114" y="21"/>
                    <a:pt x="114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1"/>
                    <a:pt x="112" y="21"/>
                    <a:pt x="111" y="21"/>
                  </a:cubicBezTo>
                  <a:cubicBezTo>
                    <a:pt x="111" y="22"/>
                    <a:pt x="110" y="22"/>
                    <a:pt x="110" y="22"/>
                  </a:cubicBezTo>
                  <a:close/>
                  <a:moveTo>
                    <a:pt x="113" y="12"/>
                  </a:moveTo>
                  <a:cubicBezTo>
                    <a:pt x="113" y="11"/>
                    <a:pt x="113" y="11"/>
                    <a:pt x="113" y="10"/>
                  </a:cubicBezTo>
                  <a:cubicBezTo>
                    <a:pt x="112" y="10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0" y="8"/>
                    <a:pt x="110" y="8"/>
                    <a:pt x="109" y="8"/>
                  </a:cubicBezTo>
                  <a:cubicBezTo>
                    <a:pt x="108" y="8"/>
                    <a:pt x="108" y="8"/>
                    <a:pt x="107" y="8"/>
                  </a:cubicBezTo>
                  <a:cubicBezTo>
                    <a:pt x="107" y="8"/>
                    <a:pt x="106" y="9"/>
                    <a:pt x="106" y="9"/>
                  </a:cubicBezTo>
                  <a:cubicBezTo>
                    <a:pt x="106" y="9"/>
                    <a:pt x="105" y="10"/>
                    <a:pt x="105" y="10"/>
                  </a:cubicBezTo>
                  <a:cubicBezTo>
                    <a:pt x="105" y="11"/>
                    <a:pt x="105" y="11"/>
                    <a:pt x="105" y="12"/>
                  </a:cubicBezTo>
                  <a:cubicBezTo>
                    <a:pt x="113" y="12"/>
                    <a:pt x="113" y="12"/>
                    <a:pt x="113" y="12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1"/>
                    <a:pt x="121" y="21"/>
                  </a:cubicBezTo>
                  <a:cubicBezTo>
                    <a:pt x="120" y="21"/>
                    <a:pt x="119" y="21"/>
                    <a:pt x="119" y="20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8"/>
                    <a:pt x="119" y="18"/>
                    <a:pt x="120" y="18"/>
                  </a:cubicBezTo>
                  <a:cubicBezTo>
                    <a:pt x="120" y="18"/>
                    <a:pt x="120" y="18"/>
                    <a:pt x="121" y="19"/>
                  </a:cubicBezTo>
                  <a:cubicBezTo>
                    <a:pt x="121" y="19"/>
                    <a:pt x="122" y="19"/>
                    <a:pt x="122" y="19"/>
                  </a:cubicBezTo>
                  <a:cubicBezTo>
                    <a:pt x="123" y="19"/>
                    <a:pt x="123" y="19"/>
                    <a:pt x="124" y="19"/>
                  </a:cubicBezTo>
                  <a:cubicBezTo>
                    <a:pt x="124" y="19"/>
                    <a:pt x="125" y="19"/>
                    <a:pt x="125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6" y="19"/>
                    <a:pt x="127" y="18"/>
                    <a:pt x="127" y="18"/>
                  </a:cubicBezTo>
                  <a:cubicBezTo>
                    <a:pt x="127" y="18"/>
                    <a:pt x="127" y="18"/>
                    <a:pt x="127" y="17"/>
                  </a:cubicBezTo>
                  <a:cubicBezTo>
                    <a:pt x="127" y="17"/>
                    <a:pt x="127" y="16"/>
                    <a:pt x="127" y="16"/>
                  </a:cubicBezTo>
                  <a:cubicBezTo>
                    <a:pt x="126" y="16"/>
                    <a:pt x="126" y="15"/>
                    <a:pt x="125" y="15"/>
                  </a:cubicBezTo>
                  <a:cubicBezTo>
                    <a:pt x="124" y="15"/>
                    <a:pt x="124" y="15"/>
                    <a:pt x="123" y="15"/>
                  </a:cubicBezTo>
                  <a:cubicBezTo>
                    <a:pt x="123" y="15"/>
                    <a:pt x="122" y="15"/>
                    <a:pt x="122" y="14"/>
                  </a:cubicBezTo>
                  <a:cubicBezTo>
                    <a:pt x="121" y="14"/>
                    <a:pt x="120" y="14"/>
                    <a:pt x="119" y="13"/>
                  </a:cubicBezTo>
                  <a:cubicBezTo>
                    <a:pt x="119" y="12"/>
                    <a:pt x="119" y="11"/>
                    <a:pt x="119" y="10"/>
                  </a:cubicBezTo>
                  <a:cubicBezTo>
                    <a:pt x="119" y="9"/>
                    <a:pt x="119" y="8"/>
                    <a:pt x="120" y="7"/>
                  </a:cubicBezTo>
                  <a:cubicBezTo>
                    <a:pt x="121" y="6"/>
                    <a:pt x="123" y="6"/>
                    <a:pt x="124" y="6"/>
                  </a:cubicBezTo>
                  <a:cubicBezTo>
                    <a:pt x="125" y="6"/>
                    <a:pt x="126" y="6"/>
                    <a:pt x="127" y="6"/>
                  </a:cubicBezTo>
                  <a:cubicBezTo>
                    <a:pt x="128" y="6"/>
                    <a:pt x="128" y="6"/>
                    <a:pt x="129" y="7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0"/>
                    <a:pt x="129" y="10"/>
                  </a:cubicBezTo>
                  <a:cubicBezTo>
                    <a:pt x="128" y="9"/>
                    <a:pt x="128" y="9"/>
                    <a:pt x="127" y="8"/>
                  </a:cubicBezTo>
                  <a:cubicBezTo>
                    <a:pt x="126" y="8"/>
                    <a:pt x="125" y="8"/>
                    <a:pt x="124" y="8"/>
                  </a:cubicBezTo>
                  <a:cubicBezTo>
                    <a:pt x="123" y="8"/>
                    <a:pt x="123" y="8"/>
                    <a:pt x="122" y="8"/>
                  </a:cubicBezTo>
                  <a:cubicBezTo>
                    <a:pt x="122" y="9"/>
                    <a:pt x="121" y="9"/>
                    <a:pt x="121" y="10"/>
                  </a:cubicBezTo>
                  <a:cubicBezTo>
                    <a:pt x="121" y="11"/>
                    <a:pt x="121" y="11"/>
                    <a:pt x="122" y="11"/>
                  </a:cubicBezTo>
                  <a:cubicBezTo>
                    <a:pt x="122" y="12"/>
                    <a:pt x="123" y="12"/>
                    <a:pt x="123" y="12"/>
                  </a:cubicBezTo>
                  <a:cubicBezTo>
                    <a:pt x="124" y="12"/>
                    <a:pt x="124" y="12"/>
                    <a:pt x="125" y="12"/>
                  </a:cubicBezTo>
                  <a:cubicBezTo>
                    <a:pt x="125" y="13"/>
                    <a:pt x="126" y="13"/>
                    <a:pt x="126" y="13"/>
                  </a:cubicBezTo>
                  <a:cubicBezTo>
                    <a:pt x="127" y="13"/>
                    <a:pt x="128" y="14"/>
                    <a:pt x="129" y="14"/>
                  </a:cubicBezTo>
                  <a:cubicBezTo>
                    <a:pt x="129" y="15"/>
                    <a:pt x="130" y="16"/>
                    <a:pt x="130" y="17"/>
                  </a:cubicBezTo>
                  <a:cubicBezTo>
                    <a:pt x="130" y="17"/>
                    <a:pt x="129" y="18"/>
                    <a:pt x="129" y="19"/>
                  </a:cubicBezTo>
                  <a:cubicBezTo>
                    <a:pt x="129" y="19"/>
                    <a:pt x="129" y="20"/>
                    <a:pt x="128" y="20"/>
                  </a:cubicBezTo>
                  <a:cubicBezTo>
                    <a:pt x="128" y="21"/>
                    <a:pt x="127" y="21"/>
                    <a:pt x="126" y="21"/>
                  </a:cubicBezTo>
                  <a:cubicBezTo>
                    <a:pt x="126" y="21"/>
                    <a:pt x="125" y="22"/>
                    <a:pt x="124" y="22"/>
                  </a:cubicBezTo>
                  <a:close/>
                  <a:moveTo>
                    <a:pt x="138" y="22"/>
                  </a:moveTo>
                  <a:cubicBezTo>
                    <a:pt x="137" y="22"/>
                    <a:pt x="136" y="21"/>
                    <a:pt x="135" y="20"/>
                  </a:cubicBezTo>
                  <a:cubicBezTo>
                    <a:pt x="134" y="20"/>
                    <a:pt x="134" y="18"/>
                    <a:pt x="134" y="1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2"/>
                    <a:pt x="134" y="2"/>
                    <a:pt x="134" y="2"/>
                  </a:cubicBezTo>
                  <a:cubicBezTo>
                    <a:pt x="136" y="2"/>
                    <a:pt x="136" y="2"/>
                    <a:pt x="136" y="2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141" y="8"/>
                    <a:pt x="141" y="8"/>
                    <a:pt x="141" y="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6" y="15"/>
                    <a:pt x="136" y="15"/>
                    <a:pt x="136" y="15"/>
                  </a:cubicBezTo>
                  <a:cubicBezTo>
                    <a:pt x="136" y="16"/>
                    <a:pt x="136" y="17"/>
                    <a:pt x="136" y="17"/>
                  </a:cubicBezTo>
                  <a:cubicBezTo>
                    <a:pt x="137" y="18"/>
                    <a:pt x="137" y="18"/>
                    <a:pt x="137" y="18"/>
                  </a:cubicBezTo>
                  <a:cubicBezTo>
                    <a:pt x="137" y="19"/>
                    <a:pt x="137" y="19"/>
                    <a:pt x="138" y="19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9"/>
                    <a:pt x="140" y="19"/>
                    <a:pt x="140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19"/>
                    <a:pt x="141" y="19"/>
                    <a:pt x="141" y="19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0" y="21"/>
                    <a:pt x="140" y="21"/>
                  </a:cubicBezTo>
                  <a:cubicBezTo>
                    <a:pt x="139" y="21"/>
                    <a:pt x="139" y="22"/>
                    <a:pt x="138" y="22"/>
                  </a:cubicBezTo>
                  <a:close/>
                  <a:moveTo>
                    <a:pt x="160" y="16"/>
                  </a:moveTo>
                  <a:cubicBezTo>
                    <a:pt x="160" y="18"/>
                    <a:pt x="159" y="19"/>
                    <a:pt x="158" y="20"/>
                  </a:cubicBezTo>
                  <a:cubicBezTo>
                    <a:pt x="157" y="21"/>
                    <a:pt x="155" y="22"/>
                    <a:pt x="154" y="22"/>
                  </a:cubicBezTo>
                  <a:cubicBezTo>
                    <a:pt x="153" y="22"/>
                    <a:pt x="153" y="21"/>
                    <a:pt x="152" y="21"/>
                  </a:cubicBezTo>
                  <a:cubicBezTo>
                    <a:pt x="151" y="21"/>
                    <a:pt x="151" y="21"/>
                    <a:pt x="150" y="21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51" y="19"/>
                    <a:pt x="151" y="19"/>
                    <a:pt x="152" y="19"/>
                  </a:cubicBezTo>
                  <a:cubicBezTo>
                    <a:pt x="152" y="19"/>
                    <a:pt x="153" y="19"/>
                    <a:pt x="153" y="19"/>
                  </a:cubicBezTo>
                  <a:cubicBezTo>
                    <a:pt x="154" y="19"/>
                    <a:pt x="155" y="19"/>
                    <a:pt x="155" y="19"/>
                  </a:cubicBezTo>
                  <a:cubicBezTo>
                    <a:pt x="156" y="19"/>
                    <a:pt x="156" y="18"/>
                    <a:pt x="156" y="18"/>
                  </a:cubicBezTo>
                  <a:cubicBezTo>
                    <a:pt x="157" y="18"/>
                    <a:pt x="157" y="17"/>
                    <a:pt x="157" y="17"/>
                  </a:cubicBezTo>
                  <a:cubicBezTo>
                    <a:pt x="157" y="16"/>
                    <a:pt x="157" y="16"/>
                    <a:pt x="157" y="15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6"/>
                    <a:pt x="160" y="16"/>
                    <a:pt x="160" y="16"/>
                  </a:cubicBezTo>
                  <a:close/>
                  <a:moveTo>
                    <a:pt x="168" y="21"/>
                  </a:moveTo>
                  <a:cubicBezTo>
                    <a:pt x="165" y="21"/>
                    <a:pt x="165" y="21"/>
                    <a:pt x="165" y="21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8" y="21"/>
                    <a:pt x="168" y="21"/>
                    <a:pt x="168" y="21"/>
                  </a:cubicBezTo>
                  <a:close/>
                  <a:moveTo>
                    <a:pt x="168" y="3"/>
                  </a:moveTo>
                  <a:cubicBezTo>
                    <a:pt x="165" y="3"/>
                    <a:pt x="165" y="3"/>
                    <a:pt x="165" y="3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8" y="1"/>
                    <a:pt x="168" y="1"/>
                    <a:pt x="168" y="1"/>
                  </a:cubicBezTo>
                  <a:cubicBezTo>
                    <a:pt x="168" y="3"/>
                    <a:pt x="168" y="3"/>
                    <a:pt x="168" y="3"/>
                  </a:cubicBezTo>
                  <a:close/>
                  <a:moveTo>
                    <a:pt x="182" y="17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1" y="13"/>
                    <a:pt x="180" y="13"/>
                    <a:pt x="179" y="13"/>
                  </a:cubicBezTo>
                  <a:cubicBezTo>
                    <a:pt x="178" y="14"/>
                    <a:pt x="178" y="14"/>
                    <a:pt x="177" y="14"/>
                  </a:cubicBezTo>
                  <a:cubicBezTo>
                    <a:pt x="176" y="14"/>
                    <a:pt x="176" y="14"/>
                    <a:pt x="175" y="15"/>
                  </a:cubicBezTo>
                  <a:cubicBezTo>
                    <a:pt x="175" y="15"/>
                    <a:pt x="175" y="16"/>
                    <a:pt x="175" y="17"/>
                  </a:cubicBezTo>
                  <a:cubicBezTo>
                    <a:pt x="175" y="18"/>
                    <a:pt x="175" y="18"/>
                    <a:pt x="175" y="19"/>
                  </a:cubicBezTo>
                  <a:cubicBezTo>
                    <a:pt x="176" y="19"/>
                    <a:pt x="177" y="19"/>
                    <a:pt x="178" y="19"/>
                  </a:cubicBezTo>
                  <a:cubicBezTo>
                    <a:pt x="178" y="19"/>
                    <a:pt x="179" y="19"/>
                    <a:pt x="180" y="19"/>
                  </a:cubicBezTo>
                  <a:cubicBezTo>
                    <a:pt x="180" y="18"/>
                    <a:pt x="181" y="18"/>
                    <a:pt x="182" y="17"/>
                  </a:cubicBezTo>
                  <a:close/>
                  <a:moveTo>
                    <a:pt x="182" y="20"/>
                  </a:moveTo>
                  <a:cubicBezTo>
                    <a:pt x="181" y="20"/>
                    <a:pt x="181" y="20"/>
                    <a:pt x="181" y="20"/>
                  </a:cubicBezTo>
                  <a:cubicBezTo>
                    <a:pt x="180" y="21"/>
                    <a:pt x="180" y="21"/>
                    <a:pt x="180" y="21"/>
                  </a:cubicBezTo>
                  <a:cubicBezTo>
                    <a:pt x="179" y="21"/>
                    <a:pt x="179" y="21"/>
                    <a:pt x="178" y="21"/>
                  </a:cubicBezTo>
                  <a:cubicBezTo>
                    <a:pt x="178" y="22"/>
                    <a:pt x="177" y="22"/>
                    <a:pt x="177" y="22"/>
                  </a:cubicBezTo>
                  <a:cubicBezTo>
                    <a:pt x="176" y="22"/>
                    <a:pt x="176" y="22"/>
                    <a:pt x="175" y="21"/>
                  </a:cubicBezTo>
                  <a:cubicBezTo>
                    <a:pt x="174" y="21"/>
                    <a:pt x="174" y="21"/>
                    <a:pt x="173" y="20"/>
                  </a:cubicBezTo>
                  <a:cubicBezTo>
                    <a:pt x="173" y="20"/>
                    <a:pt x="173" y="19"/>
                    <a:pt x="172" y="19"/>
                  </a:cubicBezTo>
                  <a:cubicBezTo>
                    <a:pt x="172" y="18"/>
                    <a:pt x="172" y="17"/>
                    <a:pt x="172" y="17"/>
                  </a:cubicBezTo>
                  <a:cubicBezTo>
                    <a:pt x="172" y="16"/>
                    <a:pt x="172" y="15"/>
                    <a:pt x="173" y="14"/>
                  </a:cubicBezTo>
                  <a:cubicBezTo>
                    <a:pt x="173" y="13"/>
                    <a:pt x="174" y="13"/>
                    <a:pt x="175" y="12"/>
                  </a:cubicBezTo>
                  <a:cubicBezTo>
                    <a:pt x="176" y="12"/>
                    <a:pt x="177" y="12"/>
                    <a:pt x="178" y="12"/>
                  </a:cubicBezTo>
                  <a:cubicBezTo>
                    <a:pt x="179" y="11"/>
                    <a:pt x="180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ubicBezTo>
                    <a:pt x="182" y="10"/>
                    <a:pt x="182" y="10"/>
                    <a:pt x="181" y="9"/>
                  </a:cubicBezTo>
                  <a:cubicBezTo>
                    <a:pt x="181" y="9"/>
                    <a:pt x="181" y="9"/>
                    <a:pt x="181" y="8"/>
                  </a:cubicBezTo>
                  <a:cubicBezTo>
                    <a:pt x="180" y="8"/>
                    <a:pt x="180" y="8"/>
                    <a:pt x="179" y="8"/>
                  </a:cubicBezTo>
                  <a:cubicBezTo>
                    <a:pt x="179" y="8"/>
                    <a:pt x="178" y="8"/>
                    <a:pt x="178" y="8"/>
                  </a:cubicBezTo>
                  <a:cubicBezTo>
                    <a:pt x="177" y="8"/>
                    <a:pt x="177" y="8"/>
                    <a:pt x="176" y="8"/>
                  </a:cubicBezTo>
                  <a:cubicBezTo>
                    <a:pt x="175" y="8"/>
                    <a:pt x="174" y="9"/>
                    <a:pt x="174" y="9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5" y="6"/>
                  </a:cubicBezTo>
                  <a:cubicBezTo>
                    <a:pt x="176" y="6"/>
                    <a:pt x="177" y="6"/>
                    <a:pt x="178" y="6"/>
                  </a:cubicBezTo>
                  <a:cubicBezTo>
                    <a:pt x="179" y="6"/>
                    <a:pt x="180" y="6"/>
                    <a:pt x="181" y="6"/>
                  </a:cubicBezTo>
                  <a:cubicBezTo>
                    <a:pt x="181" y="6"/>
                    <a:pt x="182" y="6"/>
                    <a:pt x="183" y="7"/>
                  </a:cubicBezTo>
                  <a:cubicBezTo>
                    <a:pt x="183" y="7"/>
                    <a:pt x="184" y="8"/>
                    <a:pt x="184" y="8"/>
                  </a:cubicBezTo>
                  <a:cubicBezTo>
                    <a:pt x="184" y="9"/>
                    <a:pt x="184" y="10"/>
                    <a:pt x="184" y="1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2" y="21"/>
                    <a:pt x="182" y="21"/>
                    <a:pt x="182" y="21"/>
                  </a:cubicBezTo>
                  <a:cubicBezTo>
                    <a:pt x="182" y="20"/>
                    <a:pt x="182" y="20"/>
                    <a:pt x="182" y="20"/>
                  </a:cubicBezTo>
                  <a:close/>
                  <a:moveTo>
                    <a:pt x="202" y="14"/>
                  </a:moveTo>
                  <a:cubicBezTo>
                    <a:pt x="202" y="16"/>
                    <a:pt x="201" y="18"/>
                    <a:pt x="200" y="20"/>
                  </a:cubicBezTo>
                  <a:cubicBezTo>
                    <a:pt x="199" y="21"/>
                    <a:pt x="197" y="22"/>
                    <a:pt x="195" y="22"/>
                  </a:cubicBezTo>
                  <a:cubicBezTo>
                    <a:pt x="193" y="22"/>
                    <a:pt x="191" y="21"/>
                    <a:pt x="190" y="19"/>
                  </a:cubicBezTo>
                  <a:cubicBezTo>
                    <a:pt x="189" y="18"/>
                    <a:pt x="188" y="16"/>
                    <a:pt x="188" y="14"/>
                  </a:cubicBezTo>
                  <a:cubicBezTo>
                    <a:pt x="188" y="11"/>
                    <a:pt x="189" y="9"/>
                    <a:pt x="190" y="8"/>
                  </a:cubicBezTo>
                  <a:cubicBezTo>
                    <a:pt x="192" y="6"/>
                    <a:pt x="193" y="6"/>
                    <a:pt x="195" y="6"/>
                  </a:cubicBezTo>
                  <a:cubicBezTo>
                    <a:pt x="197" y="6"/>
                    <a:pt x="199" y="6"/>
                    <a:pt x="200" y="8"/>
                  </a:cubicBezTo>
                  <a:cubicBezTo>
                    <a:pt x="201" y="9"/>
                    <a:pt x="202" y="11"/>
                    <a:pt x="202" y="14"/>
                  </a:cubicBezTo>
                  <a:close/>
                  <a:moveTo>
                    <a:pt x="199" y="14"/>
                  </a:moveTo>
                  <a:cubicBezTo>
                    <a:pt x="199" y="12"/>
                    <a:pt x="199" y="10"/>
                    <a:pt x="198" y="9"/>
                  </a:cubicBezTo>
                  <a:cubicBezTo>
                    <a:pt x="198" y="8"/>
                    <a:pt x="197" y="8"/>
                    <a:pt x="195" y="8"/>
                  </a:cubicBezTo>
                  <a:cubicBezTo>
                    <a:pt x="194" y="8"/>
                    <a:pt x="193" y="8"/>
                    <a:pt x="192" y="9"/>
                  </a:cubicBezTo>
                  <a:cubicBezTo>
                    <a:pt x="191" y="10"/>
                    <a:pt x="191" y="12"/>
                    <a:pt x="191" y="14"/>
                  </a:cubicBezTo>
                  <a:cubicBezTo>
                    <a:pt x="191" y="16"/>
                    <a:pt x="191" y="17"/>
                    <a:pt x="192" y="18"/>
                  </a:cubicBezTo>
                  <a:cubicBezTo>
                    <a:pt x="193" y="19"/>
                    <a:pt x="194" y="19"/>
                    <a:pt x="195" y="19"/>
                  </a:cubicBezTo>
                  <a:cubicBezTo>
                    <a:pt x="197" y="19"/>
                    <a:pt x="198" y="19"/>
                    <a:pt x="198" y="18"/>
                  </a:cubicBezTo>
                  <a:cubicBezTo>
                    <a:pt x="199" y="17"/>
                    <a:pt x="199" y="16"/>
                    <a:pt x="199" y="14"/>
                  </a:cubicBezTo>
                  <a:close/>
                  <a:moveTo>
                    <a:pt x="211" y="22"/>
                  </a:moveTo>
                  <a:cubicBezTo>
                    <a:pt x="210" y="22"/>
                    <a:pt x="208" y="21"/>
                    <a:pt x="208" y="20"/>
                  </a:cubicBezTo>
                  <a:cubicBezTo>
                    <a:pt x="207" y="20"/>
                    <a:pt x="207" y="18"/>
                    <a:pt x="207" y="17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9" y="2"/>
                    <a:pt x="209" y="2"/>
                    <a:pt x="209" y="2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14" y="6"/>
                    <a:pt x="214" y="6"/>
                    <a:pt x="214" y="6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09" y="8"/>
                    <a:pt x="209" y="8"/>
                    <a:pt x="209" y="8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9" y="16"/>
                    <a:pt x="209" y="17"/>
                    <a:pt x="209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10" y="19"/>
                    <a:pt x="210" y="19"/>
                    <a:pt x="210" y="19"/>
                  </a:cubicBezTo>
                  <a:cubicBezTo>
                    <a:pt x="211" y="19"/>
                    <a:pt x="211" y="19"/>
                    <a:pt x="212" y="19"/>
                  </a:cubicBezTo>
                  <a:cubicBezTo>
                    <a:pt x="212" y="19"/>
                    <a:pt x="212" y="19"/>
                    <a:pt x="213" y="19"/>
                  </a:cubicBezTo>
                  <a:cubicBezTo>
                    <a:pt x="213" y="19"/>
                    <a:pt x="213" y="19"/>
                    <a:pt x="214" y="19"/>
                  </a:cubicBezTo>
                  <a:cubicBezTo>
                    <a:pt x="214" y="19"/>
                    <a:pt x="214" y="19"/>
                    <a:pt x="214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1"/>
                    <a:pt x="213" y="21"/>
                    <a:pt x="212" y="21"/>
                  </a:cubicBezTo>
                  <a:cubicBezTo>
                    <a:pt x="212" y="21"/>
                    <a:pt x="211" y="22"/>
                    <a:pt x="211" y="22"/>
                  </a:cubicBezTo>
                  <a:close/>
                  <a:moveTo>
                    <a:pt x="230" y="14"/>
                  </a:moveTo>
                  <a:cubicBezTo>
                    <a:pt x="230" y="16"/>
                    <a:pt x="229" y="18"/>
                    <a:pt x="228" y="20"/>
                  </a:cubicBezTo>
                  <a:cubicBezTo>
                    <a:pt x="227" y="21"/>
                    <a:pt x="225" y="22"/>
                    <a:pt x="223" y="22"/>
                  </a:cubicBezTo>
                  <a:cubicBezTo>
                    <a:pt x="221" y="22"/>
                    <a:pt x="219" y="21"/>
                    <a:pt x="218" y="19"/>
                  </a:cubicBezTo>
                  <a:cubicBezTo>
                    <a:pt x="217" y="18"/>
                    <a:pt x="216" y="16"/>
                    <a:pt x="216" y="14"/>
                  </a:cubicBezTo>
                  <a:cubicBezTo>
                    <a:pt x="216" y="11"/>
                    <a:pt x="217" y="9"/>
                    <a:pt x="218" y="8"/>
                  </a:cubicBezTo>
                  <a:cubicBezTo>
                    <a:pt x="219" y="6"/>
                    <a:pt x="221" y="6"/>
                    <a:pt x="223" y="6"/>
                  </a:cubicBezTo>
                  <a:cubicBezTo>
                    <a:pt x="225" y="6"/>
                    <a:pt x="227" y="6"/>
                    <a:pt x="228" y="8"/>
                  </a:cubicBezTo>
                  <a:cubicBezTo>
                    <a:pt x="229" y="9"/>
                    <a:pt x="230" y="11"/>
                    <a:pt x="230" y="14"/>
                  </a:cubicBezTo>
                  <a:close/>
                  <a:moveTo>
                    <a:pt x="227" y="14"/>
                  </a:moveTo>
                  <a:cubicBezTo>
                    <a:pt x="227" y="12"/>
                    <a:pt x="227" y="10"/>
                    <a:pt x="226" y="9"/>
                  </a:cubicBezTo>
                  <a:cubicBezTo>
                    <a:pt x="225" y="8"/>
                    <a:pt x="224" y="8"/>
                    <a:pt x="223" y="8"/>
                  </a:cubicBezTo>
                  <a:cubicBezTo>
                    <a:pt x="222" y="8"/>
                    <a:pt x="221" y="8"/>
                    <a:pt x="220" y="9"/>
                  </a:cubicBezTo>
                  <a:cubicBezTo>
                    <a:pt x="219" y="10"/>
                    <a:pt x="219" y="12"/>
                    <a:pt x="219" y="14"/>
                  </a:cubicBezTo>
                  <a:cubicBezTo>
                    <a:pt x="219" y="16"/>
                    <a:pt x="219" y="17"/>
                    <a:pt x="220" y="18"/>
                  </a:cubicBezTo>
                  <a:cubicBezTo>
                    <a:pt x="221" y="19"/>
                    <a:pt x="222" y="19"/>
                    <a:pt x="223" y="19"/>
                  </a:cubicBezTo>
                  <a:cubicBezTo>
                    <a:pt x="224" y="19"/>
                    <a:pt x="225" y="19"/>
                    <a:pt x="226" y="18"/>
                  </a:cubicBezTo>
                  <a:cubicBezTo>
                    <a:pt x="227" y="17"/>
                    <a:pt x="227" y="16"/>
                    <a:pt x="227" y="14"/>
                  </a:cubicBezTo>
                  <a:close/>
                  <a:moveTo>
                    <a:pt x="246" y="21"/>
                  </a:moveTo>
                  <a:cubicBezTo>
                    <a:pt x="244" y="21"/>
                    <a:pt x="244" y="21"/>
                    <a:pt x="244" y="21"/>
                  </a:cubicBezTo>
                  <a:cubicBezTo>
                    <a:pt x="244" y="13"/>
                    <a:pt x="244" y="13"/>
                    <a:pt x="244" y="13"/>
                  </a:cubicBezTo>
                  <a:cubicBezTo>
                    <a:pt x="244" y="12"/>
                    <a:pt x="244" y="11"/>
                    <a:pt x="244" y="11"/>
                  </a:cubicBezTo>
                  <a:cubicBezTo>
                    <a:pt x="243" y="10"/>
                    <a:pt x="243" y="10"/>
                    <a:pt x="243" y="9"/>
                  </a:cubicBezTo>
                  <a:cubicBezTo>
                    <a:pt x="243" y="9"/>
                    <a:pt x="243" y="9"/>
                    <a:pt x="242" y="8"/>
                  </a:cubicBezTo>
                  <a:cubicBezTo>
                    <a:pt x="242" y="8"/>
                    <a:pt x="241" y="8"/>
                    <a:pt x="241" y="8"/>
                  </a:cubicBezTo>
                  <a:cubicBezTo>
                    <a:pt x="240" y="8"/>
                    <a:pt x="239" y="8"/>
                    <a:pt x="239" y="9"/>
                  </a:cubicBezTo>
                  <a:cubicBezTo>
                    <a:pt x="238" y="9"/>
                    <a:pt x="237" y="9"/>
                    <a:pt x="237" y="10"/>
                  </a:cubicBezTo>
                  <a:cubicBezTo>
                    <a:pt x="237" y="21"/>
                    <a:pt x="237" y="21"/>
                    <a:pt x="237" y="21"/>
                  </a:cubicBezTo>
                  <a:cubicBezTo>
                    <a:pt x="234" y="21"/>
                    <a:pt x="234" y="21"/>
                    <a:pt x="234" y="21"/>
                  </a:cubicBezTo>
                  <a:cubicBezTo>
                    <a:pt x="234" y="6"/>
                    <a:pt x="234" y="6"/>
                    <a:pt x="234" y="6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8" y="7"/>
                    <a:pt x="238" y="7"/>
                    <a:pt x="239" y="6"/>
                  </a:cubicBezTo>
                  <a:cubicBezTo>
                    <a:pt x="240" y="6"/>
                    <a:pt x="241" y="6"/>
                    <a:pt x="241" y="6"/>
                  </a:cubicBezTo>
                  <a:cubicBezTo>
                    <a:pt x="243" y="6"/>
                    <a:pt x="244" y="6"/>
                    <a:pt x="245" y="7"/>
                  </a:cubicBezTo>
                  <a:cubicBezTo>
                    <a:pt x="246" y="8"/>
                    <a:pt x="246" y="10"/>
                    <a:pt x="246" y="11"/>
                  </a:cubicBezTo>
                  <a:cubicBezTo>
                    <a:pt x="246" y="21"/>
                    <a:pt x="246" y="21"/>
                    <a:pt x="246" y="21"/>
                  </a:cubicBezTo>
                  <a:close/>
                  <a:moveTo>
                    <a:pt x="261" y="17"/>
                  </a:moveTo>
                  <a:cubicBezTo>
                    <a:pt x="261" y="9"/>
                    <a:pt x="261" y="9"/>
                    <a:pt x="261" y="9"/>
                  </a:cubicBezTo>
                  <a:cubicBezTo>
                    <a:pt x="260" y="8"/>
                    <a:pt x="259" y="8"/>
                    <a:pt x="259" y="8"/>
                  </a:cubicBezTo>
                  <a:cubicBezTo>
                    <a:pt x="258" y="8"/>
                    <a:pt x="258" y="8"/>
                    <a:pt x="257" y="8"/>
                  </a:cubicBezTo>
                  <a:cubicBezTo>
                    <a:pt x="256" y="8"/>
                    <a:pt x="255" y="8"/>
                    <a:pt x="254" y="9"/>
                  </a:cubicBezTo>
                  <a:cubicBezTo>
                    <a:pt x="253" y="10"/>
                    <a:pt x="253" y="12"/>
                    <a:pt x="253" y="13"/>
                  </a:cubicBezTo>
                  <a:cubicBezTo>
                    <a:pt x="253" y="15"/>
                    <a:pt x="253" y="16"/>
                    <a:pt x="254" y="17"/>
                  </a:cubicBezTo>
                  <a:cubicBezTo>
                    <a:pt x="255" y="18"/>
                    <a:pt x="255" y="19"/>
                    <a:pt x="257" y="19"/>
                  </a:cubicBezTo>
                  <a:cubicBezTo>
                    <a:pt x="257" y="19"/>
                    <a:pt x="258" y="18"/>
                    <a:pt x="259" y="18"/>
                  </a:cubicBezTo>
                  <a:cubicBezTo>
                    <a:pt x="259" y="18"/>
                    <a:pt x="260" y="18"/>
                    <a:pt x="261" y="17"/>
                  </a:cubicBezTo>
                  <a:close/>
                  <a:moveTo>
                    <a:pt x="252" y="24"/>
                  </a:moveTo>
                  <a:cubicBezTo>
                    <a:pt x="252" y="24"/>
                    <a:pt x="253" y="24"/>
                    <a:pt x="253" y="24"/>
                  </a:cubicBezTo>
                  <a:cubicBezTo>
                    <a:pt x="253" y="24"/>
                    <a:pt x="254" y="24"/>
                    <a:pt x="254" y="24"/>
                  </a:cubicBezTo>
                  <a:cubicBezTo>
                    <a:pt x="254" y="24"/>
                    <a:pt x="255" y="25"/>
                    <a:pt x="255" y="25"/>
                  </a:cubicBezTo>
                  <a:cubicBezTo>
                    <a:pt x="256" y="25"/>
                    <a:pt x="256" y="25"/>
                    <a:pt x="257" y="25"/>
                  </a:cubicBezTo>
                  <a:cubicBezTo>
                    <a:pt x="257" y="25"/>
                    <a:pt x="258" y="25"/>
                    <a:pt x="259" y="24"/>
                  </a:cubicBezTo>
                  <a:cubicBezTo>
                    <a:pt x="259" y="24"/>
                    <a:pt x="260" y="24"/>
                    <a:pt x="260" y="24"/>
                  </a:cubicBezTo>
                  <a:cubicBezTo>
                    <a:pt x="260" y="23"/>
                    <a:pt x="260" y="23"/>
                    <a:pt x="260" y="22"/>
                  </a:cubicBezTo>
                  <a:cubicBezTo>
                    <a:pt x="261" y="22"/>
                    <a:pt x="261" y="21"/>
                    <a:pt x="261" y="21"/>
                  </a:cubicBezTo>
                  <a:cubicBezTo>
                    <a:pt x="261" y="19"/>
                    <a:pt x="261" y="19"/>
                    <a:pt x="261" y="19"/>
                  </a:cubicBezTo>
                  <a:cubicBezTo>
                    <a:pt x="260" y="20"/>
                    <a:pt x="259" y="20"/>
                    <a:pt x="259" y="21"/>
                  </a:cubicBezTo>
                  <a:cubicBezTo>
                    <a:pt x="258" y="21"/>
                    <a:pt x="257" y="21"/>
                    <a:pt x="256" y="21"/>
                  </a:cubicBezTo>
                  <a:cubicBezTo>
                    <a:pt x="254" y="21"/>
                    <a:pt x="253" y="20"/>
                    <a:pt x="252" y="19"/>
                  </a:cubicBezTo>
                  <a:cubicBezTo>
                    <a:pt x="251" y="18"/>
                    <a:pt x="250" y="16"/>
                    <a:pt x="250" y="13"/>
                  </a:cubicBezTo>
                  <a:cubicBezTo>
                    <a:pt x="250" y="12"/>
                    <a:pt x="251" y="11"/>
                    <a:pt x="251" y="10"/>
                  </a:cubicBezTo>
                  <a:cubicBezTo>
                    <a:pt x="251" y="9"/>
                    <a:pt x="252" y="8"/>
                    <a:pt x="252" y="8"/>
                  </a:cubicBezTo>
                  <a:cubicBezTo>
                    <a:pt x="253" y="7"/>
                    <a:pt x="254" y="7"/>
                    <a:pt x="254" y="6"/>
                  </a:cubicBezTo>
                  <a:cubicBezTo>
                    <a:pt x="255" y="6"/>
                    <a:pt x="256" y="6"/>
                    <a:pt x="257" y="6"/>
                  </a:cubicBezTo>
                  <a:cubicBezTo>
                    <a:pt x="258" y="6"/>
                    <a:pt x="258" y="6"/>
                    <a:pt x="259" y="6"/>
                  </a:cubicBezTo>
                  <a:cubicBezTo>
                    <a:pt x="260" y="6"/>
                    <a:pt x="260" y="6"/>
                    <a:pt x="261" y="7"/>
                  </a:cubicBezTo>
                  <a:cubicBezTo>
                    <a:pt x="261" y="6"/>
                    <a:pt x="261" y="6"/>
                    <a:pt x="261" y="6"/>
                  </a:cubicBezTo>
                  <a:cubicBezTo>
                    <a:pt x="263" y="6"/>
                    <a:pt x="263" y="6"/>
                    <a:pt x="263" y="6"/>
                  </a:cubicBezTo>
                  <a:cubicBezTo>
                    <a:pt x="263" y="19"/>
                    <a:pt x="263" y="19"/>
                    <a:pt x="263" y="19"/>
                  </a:cubicBezTo>
                  <a:cubicBezTo>
                    <a:pt x="263" y="22"/>
                    <a:pt x="263" y="24"/>
                    <a:pt x="262" y="25"/>
                  </a:cubicBezTo>
                  <a:cubicBezTo>
                    <a:pt x="260" y="26"/>
                    <a:pt x="259" y="27"/>
                    <a:pt x="256" y="27"/>
                  </a:cubicBezTo>
                  <a:cubicBezTo>
                    <a:pt x="256" y="27"/>
                    <a:pt x="255" y="27"/>
                    <a:pt x="254" y="27"/>
                  </a:cubicBezTo>
                  <a:cubicBezTo>
                    <a:pt x="253" y="27"/>
                    <a:pt x="253" y="27"/>
                    <a:pt x="252" y="26"/>
                  </a:cubicBezTo>
                  <a:cubicBezTo>
                    <a:pt x="252" y="24"/>
                    <a:pt x="252" y="24"/>
                    <a:pt x="252" y="24"/>
                  </a:cubicBezTo>
                  <a:cubicBezTo>
                    <a:pt x="252" y="24"/>
                    <a:pt x="252" y="24"/>
                    <a:pt x="252" y="24"/>
                  </a:cubicBezTo>
                  <a:close/>
                  <a:moveTo>
                    <a:pt x="283" y="22"/>
                  </a:moveTo>
                  <a:cubicBezTo>
                    <a:pt x="282" y="22"/>
                    <a:pt x="281" y="21"/>
                    <a:pt x="280" y="21"/>
                  </a:cubicBezTo>
                  <a:cubicBezTo>
                    <a:pt x="279" y="21"/>
                    <a:pt x="278" y="20"/>
                    <a:pt x="278" y="20"/>
                  </a:cubicBezTo>
                  <a:cubicBezTo>
                    <a:pt x="277" y="19"/>
                    <a:pt x="276" y="18"/>
                    <a:pt x="276" y="17"/>
                  </a:cubicBezTo>
                  <a:cubicBezTo>
                    <a:pt x="276" y="16"/>
                    <a:pt x="276" y="15"/>
                    <a:pt x="276" y="14"/>
                  </a:cubicBezTo>
                  <a:cubicBezTo>
                    <a:pt x="276" y="1"/>
                    <a:pt x="276" y="1"/>
                    <a:pt x="276" y="1"/>
                  </a:cubicBezTo>
                  <a:cubicBezTo>
                    <a:pt x="278" y="1"/>
                    <a:pt x="278" y="1"/>
                    <a:pt x="278" y="1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5"/>
                    <a:pt x="278" y="15"/>
                    <a:pt x="278" y="16"/>
                  </a:cubicBezTo>
                  <a:cubicBezTo>
                    <a:pt x="279" y="17"/>
                    <a:pt x="279" y="17"/>
                    <a:pt x="279" y="18"/>
                  </a:cubicBezTo>
                  <a:cubicBezTo>
                    <a:pt x="280" y="18"/>
                    <a:pt x="280" y="19"/>
                    <a:pt x="281" y="19"/>
                  </a:cubicBezTo>
                  <a:cubicBezTo>
                    <a:pt x="281" y="19"/>
                    <a:pt x="282" y="19"/>
                    <a:pt x="283" y="19"/>
                  </a:cubicBezTo>
                  <a:cubicBezTo>
                    <a:pt x="284" y="19"/>
                    <a:pt x="284" y="19"/>
                    <a:pt x="285" y="19"/>
                  </a:cubicBezTo>
                  <a:cubicBezTo>
                    <a:pt x="286" y="19"/>
                    <a:pt x="286" y="18"/>
                    <a:pt x="287" y="18"/>
                  </a:cubicBezTo>
                  <a:cubicBezTo>
                    <a:pt x="287" y="17"/>
                    <a:pt x="287" y="17"/>
                    <a:pt x="287" y="16"/>
                  </a:cubicBezTo>
                  <a:cubicBezTo>
                    <a:pt x="287" y="15"/>
                    <a:pt x="288" y="15"/>
                    <a:pt x="288" y="14"/>
                  </a:cubicBezTo>
                  <a:cubicBezTo>
                    <a:pt x="288" y="1"/>
                    <a:pt x="288" y="1"/>
                    <a:pt x="288" y="1"/>
                  </a:cubicBezTo>
                  <a:cubicBezTo>
                    <a:pt x="290" y="1"/>
                    <a:pt x="290" y="1"/>
                    <a:pt x="290" y="1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90" y="15"/>
                    <a:pt x="290" y="16"/>
                    <a:pt x="290" y="17"/>
                  </a:cubicBezTo>
                  <a:cubicBezTo>
                    <a:pt x="289" y="18"/>
                    <a:pt x="289" y="19"/>
                    <a:pt x="288" y="20"/>
                  </a:cubicBezTo>
                  <a:cubicBezTo>
                    <a:pt x="288" y="20"/>
                    <a:pt x="287" y="21"/>
                    <a:pt x="286" y="21"/>
                  </a:cubicBezTo>
                  <a:cubicBezTo>
                    <a:pt x="285" y="21"/>
                    <a:pt x="284" y="22"/>
                    <a:pt x="283" y="22"/>
                  </a:cubicBezTo>
                  <a:close/>
                  <a:moveTo>
                    <a:pt x="308" y="21"/>
                  </a:moveTo>
                  <a:cubicBezTo>
                    <a:pt x="305" y="21"/>
                    <a:pt x="305" y="21"/>
                    <a:pt x="305" y="21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5" y="12"/>
                    <a:pt x="305" y="11"/>
                    <a:pt x="305" y="11"/>
                  </a:cubicBezTo>
                  <a:cubicBezTo>
                    <a:pt x="305" y="10"/>
                    <a:pt x="305" y="10"/>
                    <a:pt x="304" y="9"/>
                  </a:cubicBezTo>
                  <a:cubicBezTo>
                    <a:pt x="304" y="9"/>
                    <a:pt x="304" y="9"/>
                    <a:pt x="304" y="8"/>
                  </a:cubicBezTo>
                  <a:cubicBezTo>
                    <a:pt x="303" y="8"/>
                    <a:pt x="303" y="8"/>
                    <a:pt x="302" y="8"/>
                  </a:cubicBezTo>
                  <a:cubicBezTo>
                    <a:pt x="301" y="8"/>
                    <a:pt x="301" y="8"/>
                    <a:pt x="300" y="9"/>
                  </a:cubicBezTo>
                  <a:cubicBezTo>
                    <a:pt x="299" y="9"/>
                    <a:pt x="299" y="9"/>
                    <a:pt x="298" y="10"/>
                  </a:cubicBezTo>
                  <a:cubicBezTo>
                    <a:pt x="298" y="21"/>
                    <a:pt x="298" y="21"/>
                    <a:pt x="298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6" y="6"/>
                    <a:pt x="296" y="6"/>
                    <a:pt x="296" y="6"/>
                  </a:cubicBezTo>
                  <a:cubicBezTo>
                    <a:pt x="298" y="6"/>
                    <a:pt x="298" y="6"/>
                    <a:pt x="298" y="6"/>
                  </a:cubicBezTo>
                  <a:cubicBezTo>
                    <a:pt x="298" y="8"/>
                    <a:pt x="298" y="8"/>
                    <a:pt x="298" y="8"/>
                  </a:cubicBezTo>
                  <a:cubicBezTo>
                    <a:pt x="299" y="7"/>
                    <a:pt x="300" y="7"/>
                    <a:pt x="300" y="6"/>
                  </a:cubicBezTo>
                  <a:cubicBezTo>
                    <a:pt x="301" y="6"/>
                    <a:pt x="302" y="6"/>
                    <a:pt x="303" y="6"/>
                  </a:cubicBezTo>
                  <a:cubicBezTo>
                    <a:pt x="304" y="6"/>
                    <a:pt x="305" y="6"/>
                    <a:pt x="306" y="7"/>
                  </a:cubicBezTo>
                  <a:cubicBezTo>
                    <a:pt x="307" y="8"/>
                    <a:pt x="308" y="10"/>
                    <a:pt x="308" y="11"/>
                  </a:cubicBezTo>
                  <a:cubicBezTo>
                    <a:pt x="308" y="21"/>
                    <a:pt x="308" y="21"/>
                    <a:pt x="308" y="21"/>
                  </a:cubicBezTo>
                  <a:close/>
                  <a:moveTo>
                    <a:pt x="315" y="21"/>
                  </a:moveTo>
                  <a:cubicBezTo>
                    <a:pt x="313" y="21"/>
                    <a:pt x="313" y="21"/>
                    <a:pt x="313" y="21"/>
                  </a:cubicBezTo>
                  <a:cubicBezTo>
                    <a:pt x="313" y="6"/>
                    <a:pt x="313" y="6"/>
                    <a:pt x="313" y="6"/>
                  </a:cubicBezTo>
                  <a:cubicBezTo>
                    <a:pt x="315" y="6"/>
                    <a:pt x="315" y="6"/>
                    <a:pt x="315" y="6"/>
                  </a:cubicBezTo>
                  <a:cubicBezTo>
                    <a:pt x="315" y="21"/>
                    <a:pt x="315" y="21"/>
                    <a:pt x="315" y="21"/>
                  </a:cubicBezTo>
                  <a:close/>
                  <a:moveTo>
                    <a:pt x="316" y="3"/>
                  </a:moveTo>
                  <a:cubicBezTo>
                    <a:pt x="313" y="3"/>
                    <a:pt x="313" y="3"/>
                    <a:pt x="313" y="3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16" y="3"/>
                    <a:pt x="316" y="3"/>
                    <a:pt x="316" y="3"/>
                  </a:cubicBezTo>
                  <a:close/>
                  <a:moveTo>
                    <a:pt x="333" y="6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25" y="21"/>
                    <a:pt x="325" y="21"/>
                    <a:pt x="325" y="21"/>
                  </a:cubicBezTo>
                  <a:cubicBezTo>
                    <a:pt x="319" y="6"/>
                    <a:pt x="319" y="6"/>
                    <a:pt x="319" y="6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3" y="6"/>
                    <a:pt x="333" y="6"/>
                    <a:pt x="333" y="6"/>
                  </a:cubicBezTo>
                  <a:close/>
                  <a:moveTo>
                    <a:pt x="343" y="22"/>
                  </a:moveTo>
                  <a:cubicBezTo>
                    <a:pt x="341" y="22"/>
                    <a:pt x="339" y="21"/>
                    <a:pt x="337" y="20"/>
                  </a:cubicBezTo>
                  <a:cubicBezTo>
                    <a:pt x="336" y="18"/>
                    <a:pt x="335" y="16"/>
                    <a:pt x="335" y="14"/>
                  </a:cubicBezTo>
                  <a:cubicBezTo>
                    <a:pt x="335" y="11"/>
                    <a:pt x="336" y="9"/>
                    <a:pt x="337" y="8"/>
                  </a:cubicBezTo>
                  <a:cubicBezTo>
                    <a:pt x="339" y="6"/>
                    <a:pt x="340" y="6"/>
                    <a:pt x="342" y="6"/>
                  </a:cubicBezTo>
                  <a:cubicBezTo>
                    <a:pt x="343" y="6"/>
                    <a:pt x="344" y="6"/>
                    <a:pt x="345" y="6"/>
                  </a:cubicBezTo>
                  <a:cubicBezTo>
                    <a:pt x="346" y="6"/>
                    <a:pt x="346" y="7"/>
                    <a:pt x="347" y="7"/>
                  </a:cubicBezTo>
                  <a:cubicBezTo>
                    <a:pt x="347" y="8"/>
                    <a:pt x="348" y="9"/>
                    <a:pt x="348" y="9"/>
                  </a:cubicBezTo>
                  <a:cubicBezTo>
                    <a:pt x="348" y="10"/>
                    <a:pt x="348" y="11"/>
                    <a:pt x="348" y="13"/>
                  </a:cubicBezTo>
                  <a:cubicBezTo>
                    <a:pt x="348" y="14"/>
                    <a:pt x="348" y="14"/>
                    <a:pt x="348" y="14"/>
                  </a:cubicBezTo>
                  <a:cubicBezTo>
                    <a:pt x="338" y="14"/>
                    <a:pt x="338" y="14"/>
                    <a:pt x="338" y="14"/>
                  </a:cubicBezTo>
                  <a:cubicBezTo>
                    <a:pt x="338" y="16"/>
                    <a:pt x="338" y="17"/>
                    <a:pt x="339" y="18"/>
                  </a:cubicBezTo>
                  <a:cubicBezTo>
                    <a:pt x="340" y="19"/>
                    <a:pt x="341" y="19"/>
                    <a:pt x="343" y="19"/>
                  </a:cubicBezTo>
                  <a:cubicBezTo>
                    <a:pt x="343" y="19"/>
                    <a:pt x="344" y="19"/>
                    <a:pt x="345" y="19"/>
                  </a:cubicBezTo>
                  <a:cubicBezTo>
                    <a:pt x="345" y="19"/>
                    <a:pt x="346" y="19"/>
                    <a:pt x="346" y="19"/>
                  </a:cubicBezTo>
                  <a:cubicBezTo>
                    <a:pt x="346" y="18"/>
                    <a:pt x="347" y="18"/>
                    <a:pt x="347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8" y="20"/>
                    <a:pt x="348" y="20"/>
                    <a:pt x="348" y="20"/>
                  </a:cubicBezTo>
                  <a:cubicBezTo>
                    <a:pt x="348" y="20"/>
                    <a:pt x="347" y="21"/>
                    <a:pt x="347" y="21"/>
                  </a:cubicBezTo>
                  <a:cubicBezTo>
                    <a:pt x="347" y="21"/>
                    <a:pt x="346" y="21"/>
                    <a:pt x="346" y="21"/>
                  </a:cubicBezTo>
                  <a:cubicBezTo>
                    <a:pt x="345" y="21"/>
                    <a:pt x="345" y="21"/>
                    <a:pt x="344" y="21"/>
                  </a:cubicBezTo>
                  <a:cubicBezTo>
                    <a:pt x="344" y="22"/>
                    <a:pt x="344" y="22"/>
                    <a:pt x="343" y="22"/>
                  </a:cubicBezTo>
                  <a:close/>
                  <a:moveTo>
                    <a:pt x="346" y="12"/>
                  </a:moveTo>
                  <a:cubicBezTo>
                    <a:pt x="346" y="11"/>
                    <a:pt x="346" y="11"/>
                    <a:pt x="346" y="10"/>
                  </a:cubicBezTo>
                  <a:cubicBezTo>
                    <a:pt x="346" y="10"/>
                    <a:pt x="345" y="9"/>
                    <a:pt x="345" y="9"/>
                  </a:cubicBezTo>
                  <a:cubicBezTo>
                    <a:pt x="345" y="9"/>
                    <a:pt x="344" y="8"/>
                    <a:pt x="344" y="8"/>
                  </a:cubicBezTo>
                  <a:cubicBezTo>
                    <a:pt x="343" y="8"/>
                    <a:pt x="343" y="8"/>
                    <a:pt x="342" y="8"/>
                  </a:cubicBezTo>
                  <a:cubicBezTo>
                    <a:pt x="342" y="8"/>
                    <a:pt x="341" y="8"/>
                    <a:pt x="340" y="8"/>
                  </a:cubicBezTo>
                  <a:cubicBezTo>
                    <a:pt x="340" y="8"/>
                    <a:pt x="340" y="9"/>
                    <a:pt x="339" y="9"/>
                  </a:cubicBezTo>
                  <a:cubicBezTo>
                    <a:pt x="339" y="9"/>
                    <a:pt x="338" y="10"/>
                    <a:pt x="338" y="10"/>
                  </a:cubicBezTo>
                  <a:cubicBezTo>
                    <a:pt x="338" y="11"/>
                    <a:pt x="338" y="11"/>
                    <a:pt x="338" y="12"/>
                  </a:cubicBezTo>
                  <a:cubicBezTo>
                    <a:pt x="346" y="12"/>
                    <a:pt x="346" y="12"/>
                    <a:pt x="346" y="12"/>
                  </a:cubicBezTo>
                  <a:close/>
                  <a:moveTo>
                    <a:pt x="361" y="9"/>
                  </a:moveTo>
                  <a:cubicBezTo>
                    <a:pt x="361" y="9"/>
                    <a:pt x="361" y="9"/>
                    <a:pt x="361" y="9"/>
                  </a:cubicBezTo>
                  <a:cubicBezTo>
                    <a:pt x="360" y="9"/>
                    <a:pt x="360" y="9"/>
                    <a:pt x="360" y="9"/>
                  </a:cubicBezTo>
                  <a:cubicBezTo>
                    <a:pt x="360" y="9"/>
                    <a:pt x="360" y="9"/>
                    <a:pt x="359" y="9"/>
                  </a:cubicBezTo>
                  <a:cubicBezTo>
                    <a:pt x="359" y="9"/>
                    <a:pt x="358" y="9"/>
                    <a:pt x="357" y="9"/>
                  </a:cubicBezTo>
                  <a:cubicBezTo>
                    <a:pt x="357" y="9"/>
                    <a:pt x="356" y="10"/>
                    <a:pt x="355" y="10"/>
                  </a:cubicBezTo>
                  <a:cubicBezTo>
                    <a:pt x="355" y="21"/>
                    <a:pt x="355" y="21"/>
                    <a:pt x="355" y="21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3" y="6"/>
                    <a:pt x="353" y="6"/>
                    <a:pt x="353" y="6"/>
                  </a:cubicBezTo>
                  <a:cubicBezTo>
                    <a:pt x="355" y="6"/>
                    <a:pt x="355" y="6"/>
                    <a:pt x="355" y="6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6" y="7"/>
                    <a:pt x="357" y="7"/>
                    <a:pt x="358" y="7"/>
                  </a:cubicBezTo>
                  <a:cubicBezTo>
                    <a:pt x="358" y="6"/>
                    <a:pt x="359" y="6"/>
                    <a:pt x="360" y="6"/>
                  </a:cubicBezTo>
                  <a:cubicBezTo>
                    <a:pt x="360" y="6"/>
                    <a:pt x="360" y="6"/>
                    <a:pt x="360" y="6"/>
                  </a:cubicBezTo>
                  <a:cubicBezTo>
                    <a:pt x="360" y="6"/>
                    <a:pt x="361" y="6"/>
                    <a:pt x="361" y="6"/>
                  </a:cubicBezTo>
                  <a:cubicBezTo>
                    <a:pt x="361" y="9"/>
                    <a:pt x="361" y="9"/>
                    <a:pt x="361" y="9"/>
                  </a:cubicBezTo>
                  <a:close/>
                  <a:moveTo>
                    <a:pt x="369" y="22"/>
                  </a:moveTo>
                  <a:cubicBezTo>
                    <a:pt x="368" y="22"/>
                    <a:pt x="367" y="21"/>
                    <a:pt x="366" y="21"/>
                  </a:cubicBezTo>
                  <a:cubicBezTo>
                    <a:pt x="365" y="21"/>
                    <a:pt x="364" y="21"/>
                    <a:pt x="364" y="20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7"/>
                    <a:pt x="364" y="17"/>
                    <a:pt x="364" y="17"/>
                  </a:cubicBezTo>
                  <a:cubicBezTo>
                    <a:pt x="364" y="18"/>
                    <a:pt x="364" y="18"/>
                    <a:pt x="364" y="18"/>
                  </a:cubicBezTo>
                  <a:cubicBezTo>
                    <a:pt x="365" y="18"/>
                    <a:pt x="365" y="18"/>
                    <a:pt x="366" y="19"/>
                  </a:cubicBezTo>
                  <a:cubicBezTo>
                    <a:pt x="366" y="19"/>
                    <a:pt x="367" y="19"/>
                    <a:pt x="367" y="19"/>
                  </a:cubicBezTo>
                  <a:cubicBezTo>
                    <a:pt x="368" y="19"/>
                    <a:pt x="368" y="19"/>
                    <a:pt x="369" y="19"/>
                  </a:cubicBezTo>
                  <a:cubicBezTo>
                    <a:pt x="369" y="19"/>
                    <a:pt x="370" y="19"/>
                    <a:pt x="370" y="19"/>
                  </a:cubicBezTo>
                  <a:cubicBezTo>
                    <a:pt x="370" y="19"/>
                    <a:pt x="371" y="19"/>
                    <a:pt x="371" y="19"/>
                  </a:cubicBezTo>
                  <a:cubicBezTo>
                    <a:pt x="371" y="19"/>
                    <a:pt x="372" y="18"/>
                    <a:pt x="372" y="18"/>
                  </a:cubicBezTo>
                  <a:cubicBezTo>
                    <a:pt x="372" y="18"/>
                    <a:pt x="372" y="18"/>
                    <a:pt x="372" y="17"/>
                  </a:cubicBezTo>
                  <a:cubicBezTo>
                    <a:pt x="372" y="17"/>
                    <a:pt x="372" y="16"/>
                    <a:pt x="371" y="16"/>
                  </a:cubicBezTo>
                  <a:cubicBezTo>
                    <a:pt x="371" y="16"/>
                    <a:pt x="371" y="15"/>
                    <a:pt x="370" y="15"/>
                  </a:cubicBezTo>
                  <a:cubicBezTo>
                    <a:pt x="369" y="15"/>
                    <a:pt x="369" y="15"/>
                    <a:pt x="368" y="15"/>
                  </a:cubicBezTo>
                  <a:cubicBezTo>
                    <a:pt x="368" y="15"/>
                    <a:pt x="367" y="15"/>
                    <a:pt x="367" y="14"/>
                  </a:cubicBezTo>
                  <a:cubicBezTo>
                    <a:pt x="366" y="14"/>
                    <a:pt x="365" y="14"/>
                    <a:pt x="364" y="13"/>
                  </a:cubicBezTo>
                  <a:cubicBezTo>
                    <a:pt x="364" y="12"/>
                    <a:pt x="364" y="11"/>
                    <a:pt x="364" y="10"/>
                  </a:cubicBezTo>
                  <a:cubicBezTo>
                    <a:pt x="364" y="9"/>
                    <a:pt x="364" y="8"/>
                    <a:pt x="365" y="7"/>
                  </a:cubicBezTo>
                  <a:cubicBezTo>
                    <a:pt x="366" y="6"/>
                    <a:pt x="368" y="6"/>
                    <a:pt x="369" y="6"/>
                  </a:cubicBezTo>
                  <a:cubicBezTo>
                    <a:pt x="370" y="6"/>
                    <a:pt x="371" y="6"/>
                    <a:pt x="372" y="6"/>
                  </a:cubicBezTo>
                  <a:cubicBezTo>
                    <a:pt x="373" y="6"/>
                    <a:pt x="373" y="6"/>
                    <a:pt x="374" y="7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4" y="10"/>
                    <a:pt x="374" y="10"/>
                    <a:pt x="374" y="10"/>
                  </a:cubicBezTo>
                  <a:cubicBezTo>
                    <a:pt x="373" y="9"/>
                    <a:pt x="372" y="9"/>
                    <a:pt x="372" y="8"/>
                  </a:cubicBezTo>
                  <a:cubicBezTo>
                    <a:pt x="371" y="8"/>
                    <a:pt x="370" y="8"/>
                    <a:pt x="369" y="8"/>
                  </a:cubicBezTo>
                  <a:cubicBezTo>
                    <a:pt x="368" y="8"/>
                    <a:pt x="368" y="8"/>
                    <a:pt x="367" y="8"/>
                  </a:cubicBezTo>
                  <a:cubicBezTo>
                    <a:pt x="367" y="9"/>
                    <a:pt x="366" y="9"/>
                    <a:pt x="366" y="10"/>
                  </a:cubicBezTo>
                  <a:cubicBezTo>
                    <a:pt x="366" y="11"/>
                    <a:pt x="366" y="11"/>
                    <a:pt x="367" y="11"/>
                  </a:cubicBezTo>
                  <a:cubicBezTo>
                    <a:pt x="367" y="12"/>
                    <a:pt x="368" y="12"/>
                    <a:pt x="368" y="12"/>
                  </a:cubicBezTo>
                  <a:cubicBezTo>
                    <a:pt x="369" y="12"/>
                    <a:pt x="369" y="12"/>
                    <a:pt x="370" y="12"/>
                  </a:cubicBezTo>
                  <a:cubicBezTo>
                    <a:pt x="370" y="13"/>
                    <a:pt x="371" y="13"/>
                    <a:pt x="371" y="13"/>
                  </a:cubicBezTo>
                  <a:cubicBezTo>
                    <a:pt x="372" y="13"/>
                    <a:pt x="373" y="14"/>
                    <a:pt x="374" y="14"/>
                  </a:cubicBezTo>
                  <a:cubicBezTo>
                    <a:pt x="374" y="15"/>
                    <a:pt x="375" y="16"/>
                    <a:pt x="375" y="17"/>
                  </a:cubicBezTo>
                  <a:cubicBezTo>
                    <a:pt x="375" y="17"/>
                    <a:pt x="374" y="18"/>
                    <a:pt x="374" y="19"/>
                  </a:cubicBezTo>
                  <a:cubicBezTo>
                    <a:pt x="374" y="19"/>
                    <a:pt x="374" y="20"/>
                    <a:pt x="373" y="20"/>
                  </a:cubicBezTo>
                  <a:cubicBezTo>
                    <a:pt x="372" y="21"/>
                    <a:pt x="372" y="21"/>
                    <a:pt x="371" y="21"/>
                  </a:cubicBezTo>
                  <a:cubicBezTo>
                    <a:pt x="371" y="21"/>
                    <a:pt x="370" y="22"/>
                    <a:pt x="369" y="22"/>
                  </a:cubicBezTo>
                  <a:close/>
                  <a:moveTo>
                    <a:pt x="381" y="21"/>
                  </a:moveTo>
                  <a:cubicBezTo>
                    <a:pt x="379" y="21"/>
                    <a:pt x="379" y="21"/>
                    <a:pt x="379" y="21"/>
                  </a:cubicBezTo>
                  <a:cubicBezTo>
                    <a:pt x="379" y="6"/>
                    <a:pt x="379" y="6"/>
                    <a:pt x="379" y="6"/>
                  </a:cubicBezTo>
                  <a:cubicBezTo>
                    <a:pt x="381" y="6"/>
                    <a:pt x="381" y="6"/>
                    <a:pt x="381" y="6"/>
                  </a:cubicBezTo>
                  <a:cubicBezTo>
                    <a:pt x="381" y="21"/>
                    <a:pt x="381" y="21"/>
                    <a:pt x="381" y="21"/>
                  </a:cubicBezTo>
                  <a:close/>
                  <a:moveTo>
                    <a:pt x="381" y="3"/>
                  </a:moveTo>
                  <a:cubicBezTo>
                    <a:pt x="379" y="3"/>
                    <a:pt x="379" y="3"/>
                    <a:pt x="379" y="3"/>
                  </a:cubicBezTo>
                  <a:cubicBezTo>
                    <a:pt x="379" y="1"/>
                    <a:pt x="379" y="1"/>
                    <a:pt x="379" y="1"/>
                  </a:cubicBezTo>
                  <a:cubicBezTo>
                    <a:pt x="381" y="1"/>
                    <a:pt x="381" y="1"/>
                    <a:pt x="381" y="1"/>
                  </a:cubicBezTo>
                  <a:cubicBezTo>
                    <a:pt x="381" y="3"/>
                    <a:pt x="381" y="3"/>
                    <a:pt x="381" y="3"/>
                  </a:cubicBezTo>
                  <a:close/>
                  <a:moveTo>
                    <a:pt x="391" y="22"/>
                  </a:moveTo>
                  <a:cubicBezTo>
                    <a:pt x="390" y="22"/>
                    <a:pt x="389" y="21"/>
                    <a:pt x="388" y="20"/>
                  </a:cubicBezTo>
                  <a:cubicBezTo>
                    <a:pt x="387" y="20"/>
                    <a:pt x="387" y="18"/>
                    <a:pt x="387" y="17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385" y="6"/>
                    <a:pt x="385" y="6"/>
                    <a:pt x="385" y="6"/>
                  </a:cubicBezTo>
                  <a:cubicBezTo>
                    <a:pt x="387" y="6"/>
                    <a:pt x="387" y="6"/>
                    <a:pt x="387" y="6"/>
                  </a:cubicBezTo>
                  <a:cubicBezTo>
                    <a:pt x="387" y="2"/>
                    <a:pt x="387" y="2"/>
                    <a:pt x="387" y="2"/>
                  </a:cubicBezTo>
                  <a:cubicBezTo>
                    <a:pt x="390" y="2"/>
                    <a:pt x="390" y="2"/>
                    <a:pt x="390" y="2"/>
                  </a:cubicBezTo>
                  <a:cubicBezTo>
                    <a:pt x="390" y="6"/>
                    <a:pt x="390" y="6"/>
                    <a:pt x="390" y="6"/>
                  </a:cubicBezTo>
                  <a:cubicBezTo>
                    <a:pt x="394" y="6"/>
                    <a:pt x="394" y="6"/>
                    <a:pt x="394" y="6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390" y="15"/>
                    <a:pt x="390" y="15"/>
                    <a:pt x="390" y="15"/>
                  </a:cubicBezTo>
                  <a:cubicBezTo>
                    <a:pt x="390" y="16"/>
                    <a:pt x="390" y="17"/>
                    <a:pt x="390" y="17"/>
                  </a:cubicBezTo>
                  <a:cubicBezTo>
                    <a:pt x="390" y="18"/>
                    <a:pt x="390" y="18"/>
                    <a:pt x="390" y="18"/>
                  </a:cubicBezTo>
                  <a:cubicBezTo>
                    <a:pt x="390" y="19"/>
                    <a:pt x="390" y="19"/>
                    <a:pt x="391" y="19"/>
                  </a:cubicBezTo>
                  <a:cubicBezTo>
                    <a:pt x="391" y="19"/>
                    <a:pt x="391" y="19"/>
                    <a:pt x="392" y="19"/>
                  </a:cubicBezTo>
                  <a:cubicBezTo>
                    <a:pt x="392" y="19"/>
                    <a:pt x="393" y="19"/>
                    <a:pt x="393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19"/>
                    <a:pt x="394" y="19"/>
                    <a:pt x="394" y="19"/>
                  </a:cubicBezTo>
                  <a:cubicBezTo>
                    <a:pt x="394" y="21"/>
                    <a:pt x="394" y="21"/>
                    <a:pt x="394" y="21"/>
                  </a:cubicBezTo>
                  <a:cubicBezTo>
                    <a:pt x="394" y="21"/>
                    <a:pt x="393" y="21"/>
                    <a:pt x="393" y="21"/>
                  </a:cubicBezTo>
                  <a:cubicBezTo>
                    <a:pt x="392" y="21"/>
                    <a:pt x="392" y="22"/>
                    <a:pt x="391" y="22"/>
                  </a:cubicBezTo>
                  <a:close/>
                  <a:moveTo>
                    <a:pt x="410" y="6"/>
                  </a:moveTo>
                  <a:cubicBezTo>
                    <a:pt x="401" y="27"/>
                    <a:pt x="401" y="27"/>
                    <a:pt x="401" y="27"/>
                  </a:cubicBezTo>
                  <a:cubicBezTo>
                    <a:pt x="399" y="27"/>
                    <a:pt x="399" y="27"/>
                    <a:pt x="399" y="27"/>
                  </a:cubicBezTo>
                  <a:cubicBezTo>
                    <a:pt x="401" y="20"/>
                    <a:pt x="401" y="20"/>
                    <a:pt x="401" y="20"/>
                  </a:cubicBezTo>
                  <a:cubicBezTo>
                    <a:pt x="396" y="6"/>
                    <a:pt x="396" y="6"/>
                    <a:pt x="396" y="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403" y="17"/>
                    <a:pt x="403" y="17"/>
                    <a:pt x="403" y="17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1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iṩľîḍe">
              <a:extLst>
                <a:ext uri="{FF2B5EF4-FFF2-40B4-BE49-F238E27FC236}">
                  <a16:creationId xmlns:a16="http://schemas.microsoft.com/office/drawing/2014/main" id="{B83945F9-404F-4D14-B916-6B04F343DDCC}"/>
                </a:ext>
              </a:extLst>
            </p:cNvPr>
            <p:cNvGrpSpPr/>
            <p:nvPr/>
          </p:nvGrpSpPr>
          <p:grpSpPr>
            <a:xfrm>
              <a:off x="1423488" y="503170"/>
              <a:ext cx="1700712" cy="356695"/>
              <a:chOff x="5472113" y="3055938"/>
              <a:chExt cx="2316163" cy="485775"/>
            </a:xfrm>
            <a:solidFill>
              <a:schemeClr val="accent1"/>
            </a:solidFill>
          </p:grpSpPr>
          <p:sp>
            <p:nvSpPr>
              <p:cNvPr id="16" name="ïŝḷíḋé">
                <a:extLst>
                  <a:ext uri="{FF2B5EF4-FFF2-40B4-BE49-F238E27FC236}">
                    <a16:creationId xmlns:a16="http://schemas.microsoft.com/office/drawing/2014/main" id="{AC58C61F-B20C-4467-989A-9562EAAD2E2A}"/>
                  </a:ext>
                </a:extLst>
              </p:cNvPr>
              <p:cNvSpPr/>
              <p:nvPr/>
            </p:nvSpPr>
            <p:spPr bwMode="auto">
              <a:xfrm>
                <a:off x="7018338" y="3143250"/>
                <a:ext cx="342900" cy="361950"/>
              </a:xfrm>
              <a:custGeom>
                <a:avLst/>
                <a:gdLst>
                  <a:gd name="T0" fmla="*/ 48 w 64"/>
                  <a:gd name="T1" fmla="*/ 0 h 67"/>
                  <a:gd name="T2" fmla="*/ 54 w 64"/>
                  <a:gd name="T3" fmla="*/ 4 h 67"/>
                  <a:gd name="T4" fmla="*/ 54 w 64"/>
                  <a:gd name="T5" fmla="*/ 7 h 67"/>
                  <a:gd name="T6" fmla="*/ 52 w 64"/>
                  <a:gd name="T7" fmla="*/ 10 h 67"/>
                  <a:gd name="T8" fmla="*/ 50 w 64"/>
                  <a:gd name="T9" fmla="*/ 15 h 67"/>
                  <a:gd name="T10" fmla="*/ 47 w 64"/>
                  <a:gd name="T11" fmla="*/ 21 h 67"/>
                  <a:gd name="T12" fmla="*/ 51 w 64"/>
                  <a:gd name="T13" fmla="*/ 21 h 67"/>
                  <a:gd name="T14" fmla="*/ 51 w 64"/>
                  <a:gd name="T15" fmla="*/ 20 h 67"/>
                  <a:gd name="T16" fmla="*/ 60 w 64"/>
                  <a:gd name="T17" fmla="*/ 20 h 67"/>
                  <a:gd name="T18" fmla="*/ 60 w 64"/>
                  <a:gd name="T19" fmla="*/ 22 h 67"/>
                  <a:gd name="T20" fmla="*/ 58 w 64"/>
                  <a:gd name="T21" fmla="*/ 24 h 67"/>
                  <a:gd name="T22" fmla="*/ 51 w 64"/>
                  <a:gd name="T23" fmla="*/ 27 h 67"/>
                  <a:gd name="T24" fmla="*/ 45 w 64"/>
                  <a:gd name="T25" fmla="*/ 29 h 67"/>
                  <a:gd name="T26" fmla="*/ 37 w 64"/>
                  <a:gd name="T27" fmla="*/ 40 h 67"/>
                  <a:gd name="T28" fmla="*/ 52 w 64"/>
                  <a:gd name="T29" fmla="*/ 51 h 67"/>
                  <a:gd name="T30" fmla="*/ 64 w 64"/>
                  <a:gd name="T31" fmla="*/ 52 h 67"/>
                  <a:gd name="T32" fmla="*/ 64 w 64"/>
                  <a:gd name="T33" fmla="*/ 53 h 67"/>
                  <a:gd name="T34" fmla="*/ 64 w 64"/>
                  <a:gd name="T35" fmla="*/ 54 h 67"/>
                  <a:gd name="T36" fmla="*/ 58 w 64"/>
                  <a:gd name="T37" fmla="*/ 56 h 67"/>
                  <a:gd name="T38" fmla="*/ 56 w 64"/>
                  <a:gd name="T39" fmla="*/ 59 h 67"/>
                  <a:gd name="T40" fmla="*/ 50 w 64"/>
                  <a:gd name="T41" fmla="*/ 60 h 67"/>
                  <a:gd name="T42" fmla="*/ 45 w 64"/>
                  <a:gd name="T43" fmla="*/ 56 h 67"/>
                  <a:gd name="T44" fmla="*/ 41 w 64"/>
                  <a:gd name="T45" fmla="*/ 49 h 67"/>
                  <a:gd name="T46" fmla="*/ 38 w 64"/>
                  <a:gd name="T47" fmla="*/ 45 h 67"/>
                  <a:gd name="T48" fmla="*/ 35 w 64"/>
                  <a:gd name="T49" fmla="*/ 42 h 67"/>
                  <a:gd name="T50" fmla="*/ 29 w 64"/>
                  <a:gd name="T51" fmla="*/ 49 h 67"/>
                  <a:gd name="T52" fmla="*/ 14 w 64"/>
                  <a:gd name="T53" fmla="*/ 61 h 67"/>
                  <a:gd name="T54" fmla="*/ 0 w 64"/>
                  <a:gd name="T55" fmla="*/ 67 h 67"/>
                  <a:gd name="T56" fmla="*/ 0 w 64"/>
                  <a:gd name="T57" fmla="*/ 66 h 67"/>
                  <a:gd name="T58" fmla="*/ 9 w 64"/>
                  <a:gd name="T59" fmla="*/ 60 h 67"/>
                  <a:gd name="T60" fmla="*/ 27 w 64"/>
                  <a:gd name="T61" fmla="*/ 40 h 67"/>
                  <a:gd name="T62" fmla="*/ 33 w 64"/>
                  <a:gd name="T63" fmla="*/ 31 h 67"/>
                  <a:gd name="T64" fmla="*/ 25 w 64"/>
                  <a:gd name="T65" fmla="*/ 23 h 67"/>
                  <a:gd name="T66" fmla="*/ 26 w 64"/>
                  <a:gd name="T67" fmla="*/ 23 h 67"/>
                  <a:gd name="T68" fmla="*/ 38 w 64"/>
                  <a:gd name="T69" fmla="*/ 23 h 67"/>
                  <a:gd name="T70" fmla="*/ 42 w 64"/>
                  <a:gd name="T71" fmla="*/ 16 h 67"/>
                  <a:gd name="T72" fmla="*/ 45 w 64"/>
                  <a:gd name="T73" fmla="*/ 10 h 67"/>
                  <a:gd name="T74" fmla="*/ 48 w 64"/>
                  <a:gd name="T75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4" h="67">
                    <a:moveTo>
                      <a:pt x="48" y="0"/>
                    </a:moveTo>
                    <a:cubicBezTo>
                      <a:pt x="52" y="0"/>
                      <a:pt x="52" y="2"/>
                      <a:pt x="54" y="4"/>
                    </a:cubicBezTo>
                    <a:cubicBezTo>
                      <a:pt x="54" y="5"/>
                      <a:pt x="54" y="6"/>
                      <a:pt x="54" y="7"/>
                    </a:cubicBezTo>
                    <a:cubicBezTo>
                      <a:pt x="54" y="8"/>
                      <a:pt x="53" y="9"/>
                      <a:pt x="52" y="10"/>
                    </a:cubicBezTo>
                    <a:cubicBezTo>
                      <a:pt x="51" y="12"/>
                      <a:pt x="51" y="13"/>
                      <a:pt x="50" y="15"/>
                    </a:cubicBezTo>
                    <a:cubicBezTo>
                      <a:pt x="49" y="17"/>
                      <a:pt x="48" y="19"/>
                      <a:pt x="47" y="21"/>
                    </a:cubicBezTo>
                    <a:cubicBezTo>
                      <a:pt x="49" y="21"/>
                      <a:pt x="50" y="21"/>
                      <a:pt x="51" y="21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4" y="20"/>
                      <a:pt x="57" y="20"/>
                      <a:pt x="60" y="20"/>
                    </a:cubicBezTo>
                    <a:cubicBezTo>
                      <a:pt x="60" y="21"/>
                      <a:pt x="60" y="21"/>
                      <a:pt x="60" y="22"/>
                    </a:cubicBezTo>
                    <a:cubicBezTo>
                      <a:pt x="59" y="22"/>
                      <a:pt x="59" y="23"/>
                      <a:pt x="58" y="24"/>
                    </a:cubicBezTo>
                    <a:cubicBezTo>
                      <a:pt x="56" y="25"/>
                      <a:pt x="53" y="26"/>
                      <a:pt x="51" y="27"/>
                    </a:cubicBezTo>
                    <a:cubicBezTo>
                      <a:pt x="49" y="28"/>
                      <a:pt x="47" y="28"/>
                      <a:pt x="45" y="29"/>
                    </a:cubicBezTo>
                    <a:cubicBezTo>
                      <a:pt x="43" y="30"/>
                      <a:pt x="38" y="38"/>
                      <a:pt x="37" y="40"/>
                    </a:cubicBezTo>
                    <a:cubicBezTo>
                      <a:pt x="42" y="43"/>
                      <a:pt x="46" y="48"/>
                      <a:pt x="52" y="51"/>
                    </a:cubicBezTo>
                    <a:cubicBezTo>
                      <a:pt x="55" y="52"/>
                      <a:pt x="60" y="52"/>
                      <a:pt x="64" y="52"/>
                    </a:cubicBezTo>
                    <a:cubicBezTo>
                      <a:pt x="64" y="52"/>
                      <a:pt x="64" y="52"/>
                      <a:pt x="64" y="53"/>
                    </a:cubicBezTo>
                    <a:cubicBezTo>
                      <a:pt x="64" y="53"/>
                      <a:pt x="64" y="53"/>
                      <a:pt x="64" y="54"/>
                    </a:cubicBezTo>
                    <a:cubicBezTo>
                      <a:pt x="62" y="54"/>
                      <a:pt x="59" y="55"/>
                      <a:pt x="58" y="56"/>
                    </a:cubicBezTo>
                    <a:cubicBezTo>
                      <a:pt x="57" y="57"/>
                      <a:pt x="57" y="58"/>
                      <a:pt x="56" y="59"/>
                    </a:cubicBezTo>
                    <a:cubicBezTo>
                      <a:pt x="55" y="60"/>
                      <a:pt x="52" y="60"/>
                      <a:pt x="50" y="60"/>
                    </a:cubicBezTo>
                    <a:cubicBezTo>
                      <a:pt x="49" y="58"/>
                      <a:pt x="46" y="58"/>
                      <a:pt x="45" y="56"/>
                    </a:cubicBezTo>
                    <a:cubicBezTo>
                      <a:pt x="44" y="54"/>
                      <a:pt x="43" y="51"/>
                      <a:pt x="41" y="49"/>
                    </a:cubicBezTo>
                    <a:cubicBezTo>
                      <a:pt x="41" y="47"/>
                      <a:pt x="39" y="46"/>
                      <a:pt x="38" y="45"/>
                    </a:cubicBezTo>
                    <a:cubicBezTo>
                      <a:pt x="38" y="44"/>
                      <a:pt x="37" y="42"/>
                      <a:pt x="35" y="42"/>
                    </a:cubicBezTo>
                    <a:cubicBezTo>
                      <a:pt x="34" y="45"/>
                      <a:pt x="31" y="47"/>
                      <a:pt x="29" y="49"/>
                    </a:cubicBezTo>
                    <a:cubicBezTo>
                      <a:pt x="25" y="55"/>
                      <a:pt x="20" y="58"/>
                      <a:pt x="14" y="61"/>
                    </a:cubicBezTo>
                    <a:cubicBezTo>
                      <a:pt x="10" y="64"/>
                      <a:pt x="6" y="67"/>
                      <a:pt x="0" y="67"/>
                    </a:cubicBezTo>
                    <a:cubicBezTo>
                      <a:pt x="0" y="67"/>
                      <a:pt x="0" y="67"/>
                      <a:pt x="0" y="66"/>
                    </a:cubicBezTo>
                    <a:cubicBezTo>
                      <a:pt x="4" y="65"/>
                      <a:pt x="6" y="62"/>
                      <a:pt x="9" y="60"/>
                    </a:cubicBezTo>
                    <a:cubicBezTo>
                      <a:pt x="16" y="55"/>
                      <a:pt x="22" y="48"/>
                      <a:pt x="27" y="40"/>
                    </a:cubicBezTo>
                    <a:cubicBezTo>
                      <a:pt x="29" y="37"/>
                      <a:pt x="32" y="34"/>
                      <a:pt x="33" y="31"/>
                    </a:cubicBezTo>
                    <a:cubicBezTo>
                      <a:pt x="30" y="30"/>
                      <a:pt x="25" y="26"/>
                      <a:pt x="25" y="23"/>
                    </a:cubicBezTo>
                    <a:cubicBezTo>
                      <a:pt x="25" y="23"/>
                      <a:pt x="26" y="23"/>
                      <a:pt x="26" y="23"/>
                    </a:cubicBezTo>
                    <a:cubicBezTo>
                      <a:pt x="29" y="25"/>
                      <a:pt x="34" y="24"/>
                      <a:pt x="38" y="23"/>
                    </a:cubicBezTo>
                    <a:cubicBezTo>
                      <a:pt x="39" y="21"/>
                      <a:pt x="41" y="19"/>
                      <a:pt x="42" y="16"/>
                    </a:cubicBezTo>
                    <a:cubicBezTo>
                      <a:pt x="43" y="14"/>
                      <a:pt x="44" y="12"/>
                      <a:pt x="45" y="10"/>
                    </a:cubicBezTo>
                    <a:cubicBezTo>
                      <a:pt x="46" y="7"/>
                      <a:pt x="48" y="4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ŝļïdè">
                <a:extLst>
                  <a:ext uri="{FF2B5EF4-FFF2-40B4-BE49-F238E27FC236}">
                    <a16:creationId xmlns:a16="http://schemas.microsoft.com/office/drawing/2014/main" id="{D6266122-CC05-4E86-B18B-E31D1BBF3985}"/>
                  </a:ext>
                </a:extLst>
              </p:cNvPr>
              <p:cNvSpPr/>
              <p:nvPr/>
            </p:nvSpPr>
            <p:spPr bwMode="auto">
              <a:xfrm>
                <a:off x="6408738" y="3132138"/>
                <a:ext cx="171450" cy="85725"/>
              </a:xfrm>
              <a:custGeom>
                <a:avLst/>
                <a:gdLst>
                  <a:gd name="T0" fmla="*/ 6 w 32"/>
                  <a:gd name="T1" fmla="*/ 0 h 16"/>
                  <a:gd name="T2" fmla="*/ 17 w 32"/>
                  <a:gd name="T3" fmla="*/ 4 h 16"/>
                  <a:gd name="T4" fmla="*/ 18 w 32"/>
                  <a:gd name="T5" fmla="*/ 8 h 16"/>
                  <a:gd name="T6" fmla="*/ 24 w 32"/>
                  <a:gd name="T7" fmla="*/ 7 h 16"/>
                  <a:gd name="T8" fmla="*/ 25 w 32"/>
                  <a:gd name="T9" fmla="*/ 5 h 16"/>
                  <a:gd name="T10" fmla="*/ 31 w 32"/>
                  <a:gd name="T11" fmla="*/ 6 h 16"/>
                  <a:gd name="T12" fmla="*/ 32 w 32"/>
                  <a:gd name="T13" fmla="*/ 8 h 16"/>
                  <a:gd name="T14" fmla="*/ 31 w 32"/>
                  <a:gd name="T15" fmla="*/ 9 h 16"/>
                  <a:gd name="T16" fmla="*/ 14 w 32"/>
                  <a:gd name="T17" fmla="*/ 15 h 16"/>
                  <a:gd name="T18" fmla="*/ 14 w 32"/>
                  <a:gd name="T19" fmla="*/ 14 h 16"/>
                  <a:gd name="T20" fmla="*/ 16 w 32"/>
                  <a:gd name="T21" fmla="*/ 13 h 16"/>
                  <a:gd name="T22" fmla="*/ 16 w 32"/>
                  <a:gd name="T23" fmla="*/ 13 h 16"/>
                  <a:gd name="T24" fmla="*/ 15 w 32"/>
                  <a:gd name="T25" fmla="*/ 13 h 16"/>
                  <a:gd name="T26" fmla="*/ 13 w 32"/>
                  <a:gd name="T27" fmla="*/ 14 h 16"/>
                  <a:gd name="T28" fmla="*/ 0 w 32"/>
                  <a:gd name="T29" fmla="*/ 16 h 16"/>
                  <a:gd name="T30" fmla="*/ 0 w 32"/>
                  <a:gd name="T31" fmla="*/ 15 h 16"/>
                  <a:gd name="T32" fmla="*/ 9 w 32"/>
                  <a:gd name="T33" fmla="*/ 6 h 16"/>
                  <a:gd name="T34" fmla="*/ 6 w 32"/>
                  <a:gd name="T3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6">
                    <a:moveTo>
                      <a:pt x="6" y="0"/>
                    </a:moveTo>
                    <a:cubicBezTo>
                      <a:pt x="9" y="0"/>
                      <a:pt x="16" y="2"/>
                      <a:pt x="17" y="4"/>
                    </a:cubicBezTo>
                    <a:cubicBezTo>
                      <a:pt x="18" y="5"/>
                      <a:pt x="18" y="7"/>
                      <a:pt x="18" y="8"/>
                    </a:cubicBezTo>
                    <a:cubicBezTo>
                      <a:pt x="19" y="8"/>
                      <a:pt x="23" y="7"/>
                      <a:pt x="24" y="7"/>
                    </a:cubicBezTo>
                    <a:cubicBezTo>
                      <a:pt x="24" y="6"/>
                      <a:pt x="24" y="6"/>
                      <a:pt x="25" y="5"/>
                    </a:cubicBezTo>
                    <a:cubicBezTo>
                      <a:pt x="25" y="5"/>
                      <a:pt x="30" y="6"/>
                      <a:pt x="31" y="6"/>
                    </a:cubicBezTo>
                    <a:cubicBezTo>
                      <a:pt x="32" y="6"/>
                      <a:pt x="32" y="7"/>
                      <a:pt x="32" y="8"/>
                    </a:cubicBezTo>
                    <a:cubicBezTo>
                      <a:pt x="32" y="8"/>
                      <a:pt x="32" y="9"/>
                      <a:pt x="31" y="9"/>
                    </a:cubicBezTo>
                    <a:cubicBezTo>
                      <a:pt x="25" y="10"/>
                      <a:pt x="21" y="15"/>
                      <a:pt x="14" y="15"/>
                    </a:cubicBezTo>
                    <a:cubicBezTo>
                      <a:pt x="14" y="15"/>
                      <a:pt x="14" y="15"/>
                      <a:pt x="14" y="14"/>
                    </a:cubicBezTo>
                    <a:cubicBezTo>
                      <a:pt x="15" y="14"/>
                      <a:pt x="15" y="13"/>
                      <a:pt x="16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3" y="14"/>
                    </a:cubicBezTo>
                    <a:cubicBezTo>
                      <a:pt x="9" y="15"/>
                      <a:pt x="5" y="16"/>
                      <a:pt x="0" y="16"/>
                    </a:cubicBezTo>
                    <a:cubicBezTo>
                      <a:pt x="0" y="16"/>
                      <a:pt x="0" y="15"/>
                      <a:pt x="0" y="15"/>
                    </a:cubicBezTo>
                    <a:cubicBezTo>
                      <a:pt x="4" y="15"/>
                      <a:pt x="9" y="11"/>
                      <a:pt x="9" y="6"/>
                    </a:cubicBezTo>
                    <a:cubicBezTo>
                      <a:pt x="8" y="6"/>
                      <a:pt x="6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ṥḷîḓê">
                <a:extLst>
                  <a:ext uri="{FF2B5EF4-FFF2-40B4-BE49-F238E27FC236}">
                    <a16:creationId xmlns:a16="http://schemas.microsoft.com/office/drawing/2014/main" id="{46DA243B-2D39-4366-9B1F-A746470059D3}"/>
                  </a:ext>
                </a:extLst>
              </p:cNvPr>
              <p:cNvSpPr/>
              <p:nvPr/>
            </p:nvSpPr>
            <p:spPr bwMode="auto">
              <a:xfrm>
                <a:off x="6376988" y="3235325"/>
                <a:ext cx="160338" cy="90488"/>
              </a:xfrm>
              <a:custGeom>
                <a:avLst/>
                <a:gdLst>
                  <a:gd name="T0" fmla="*/ 21 w 30"/>
                  <a:gd name="T1" fmla="*/ 8 h 17"/>
                  <a:gd name="T2" fmla="*/ 22 w 30"/>
                  <a:gd name="T3" fmla="*/ 3 h 17"/>
                  <a:gd name="T4" fmla="*/ 22 w 30"/>
                  <a:gd name="T5" fmla="*/ 3 h 17"/>
                  <a:gd name="T6" fmla="*/ 21 w 30"/>
                  <a:gd name="T7" fmla="*/ 3 h 17"/>
                  <a:gd name="T8" fmla="*/ 16 w 30"/>
                  <a:gd name="T9" fmla="*/ 9 h 17"/>
                  <a:gd name="T10" fmla="*/ 6 w 30"/>
                  <a:gd name="T11" fmla="*/ 13 h 17"/>
                  <a:gd name="T12" fmla="*/ 0 w 30"/>
                  <a:gd name="T13" fmla="*/ 13 h 17"/>
                  <a:gd name="T14" fmla="*/ 1 w 30"/>
                  <a:gd name="T15" fmla="*/ 11 h 17"/>
                  <a:gd name="T16" fmla="*/ 4 w 30"/>
                  <a:gd name="T17" fmla="*/ 9 h 17"/>
                  <a:gd name="T18" fmla="*/ 11 w 30"/>
                  <a:gd name="T19" fmla="*/ 3 h 17"/>
                  <a:gd name="T20" fmla="*/ 11 w 30"/>
                  <a:gd name="T21" fmla="*/ 6 h 17"/>
                  <a:gd name="T22" fmla="*/ 11 w 30"/>
                  <a:gd name="T23" fmla="*/ 6 h 17"/>
                  <a:gd name="T24" fmla="*/ 15 w 30"/>
                  <a:gd name="T25" fmla="*/ 5 h 17"/>
                  <a:gd name="T26" fmla="*/ 25 w 30"/>
                  <a:gd name="T27" fmla="*/ 1 h 17"/>
                  <a:gd name="T28" fmla="*/ 29 w 30"/>
                  <a:gd name="T29" fmla="*/ 2 h 17"/>
                  <a:gd name="T30" fmla="*/ 30 w 30"/>
                  <a:gd name="T31" fmla="*/ 3 h 17"/>
                  <a:gd name="T32" fmla="*/ 28 w 30"/>
                  <a:gd name="T33" fmla="*/ 7 h 17"/>
                  <a:gd name="T34" fmla="*/ 21 w 30"/>
                  <a:gd name="T3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7">
                    <a:moveTo>
                      <a:pt x="21" y="8"/>
                    </a:moveTo>
                    <a:cubicBezTo>
                      <a:pt x="21" y="6"/>
                      <a:pt x="23" y="4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4"/>
                      <a:pt x="18" y="7"/>
                      <a:pt x="16" y="9"/>
                    </a:cubicBezTo>
                    <a:cubicBezTo>
                      <a:pt x="13" y="11"/>
                      <a:pt x="9" y="12"/>
                      <a:pt x="6" y="13"/>
                    </a:cubicBezTo>
                    <a:cubicBezTo>
                      <a:pt x="4" y="14"/>
                      <a:pt x="0" y="17"/>
                      <a:pt x="0" y="13"/>
                    </a:cubicBezTo>
                    <a:cubicBezTo>
                      <a:pt x="1" y="13"/>
                      <a:pt x="1" y="12"/>
                      <a:pt x="1" y="11"/>
                    </a:cubicBezTo>
                    <a:cubicBezTo>
                      <a:pt x="2" y="10"/>
                      <a:pt x="3" y="9"/>
                      <a:pt x="4" y="9"/>
                    </a:cubicBezTo>
                    <a:cubicBezTo>
                      <a:pt x="6" y="7"/>
                      <a:pt x="9" y="4"/>
                      <a:pt x="11" y="3"/>
                    </a:cubicBezTo>
                    <a:cubicBezTo>
                      <a:pt x="11" y="4"/>
                      <a:pt x="11" y="5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8" y="3"/>
                      <a:pt x="21" y="0"/>
                      <a:pt x="25" y="1"/>
                    </a:cubicBezTo>
                    <a:cubicBezTo>
                      <a:pt x="26" y="1"/>
                      <a:pt x="28" y="2"/>
                      <a:pt x="29" y="2"/>
                    </a:cubicBezTo>
                    <a:cubicBezTo>
                      <a:pt x="29" y="3"/>
                      <a:pt x="29" y="3"/>
                      <a:pt x="30" y="3"/>
                    </a:cubicBezTo>
                    <a:cubicBezTo>
                      <a:pt x="30" y="5"/>
                      <a:pt x="30" y="7"/>
                      <a:pt x="28" y="7"/>
                    </a:cubicBezTo>
                    <a:cubicBezTo>
                      <a:pt x="28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$ḷïḋe">
                <a:extLst>
                  <a:ext uri="{FF2B5EF4-FFF2-40B4-BE49-F238E27FC236}">
                    <a16:creationId xmlns:a16="http://schemas.microsoft.com/office/drawing/2014/main" id="{F5B10CCC-5D4D-49F4-91C1-1F15BDB4D522}"/>
                  </a:ext>
                </a:extLst>
              </p:cNvPr>
              <p:cNvSpPr/>
              <p:nvPr/>
            </p:nvSpPr>
            <p:spPr bwMode="auto">
              <a:xfrm>
                <a:off x="6307138" y="3316288"/>
                <a:ext cx="300038" cy="198438"/>
              </a:xfrm>
              <a:custGeom>
                <a:avLst/>
                <a:gdLst>
                  <a:gd name="T0" fmla="*/ 29 w 56"/>
                  <a:gd name="T1" fmla="*/ 0 h 37"/>
                  <a:gd name="T2" fmla="*/ 31 w 56"/>
                  <a:gd name="T3" fmla="*/ 0 h 37"/>
                  <a:gd name="T4" fmla="*/ 34 w 56"/>
                  <a:gd name="T5" fmla="*/ 2 h 37"/>
                  <a:gd name="T6" fmla="*/ 36 w 56"/>
                  <a:gd name="T7" fmla="*/ 6 h 37"/>
                  <a:gd name="T8" fmla="*/ 35 w 56"/>
                  <a:gd name="T9" fmla="*/ 10 h 37"/>
                  <a:gd name="T10" fmla="*/ 33 w 56"/>
                  <a:gd name="T11" fmla="*/ 13 h 37"/>
                  <a:gd name="T12" fmla="*/ 36 w 56"/>
                  <a:gd name="T13" fmla="*/ 17 h 37"/>
                  <a:gd name="T14" fmla="*/ 44 w 56"/>
                  <a:gd name="T15" fmla="*/ 27 h 37"/>
                  <a:gd name="T16" fmla="*/ 47 w 56"/>
                  <a:gd name="T17" fmla="*/ 30 h 37"/>
                  <a:gd name="T18" fmla="*/ 56 w 56"/>
                  <a:gd name="T19" fmla="*/ 34 h 37"/>
                  <a:gd name="T20" fmla="*/ 53 w 56"/>
                  <a:gd name="T21" fmla="*/ 35 h 37"/>
                  <a:gd name="T22" fmla="*/ 50 w 56"/>
                  <a:gd name="T23" fmla="*/ 35 h 37"/>
                  <a:gd name="T24" fmla="*/ 46 w 56"/>
                  <a:gd name="T25" fmla="*/ 36 h 37"/>
                  <a:gd name="T26" fmla="*/ 39 w 56"/>
                  <a:gd name="T27" fmla="*/ 35 h 37"/>
                  <a:gd name="T28" fmla="*/ 33 w 56"/>
                  <a:gd name="T29" fmla="*/ 26 h 37"/>
                  <a:gd name="T30" fmla="*/ 28 w 56"/>
                  <a:gd name="T31" fmla="*/ 17 h 37"/>
                  <a:gd name="T32" fmla="*/ 28 w 56"/>
                  <a:gd name="T33" fmla="*/ 17 h 37"/>
                  <a:gd name="T34" fmla="*/ 12 w 56"/>
                  <a:gd name="T35" fmla="*/ 32 h 37"/>
                  <a:gd name="T36" fmla="*/ 0 w 56"/>
                  <a:gd name="T37" fmla="*/ 35 h 37"/>
                  <a:gd name="T38" fmla="*/ 0 w 56"/>
                  <a:gd name="T39" fmla="*/ 34 h 37"/>
                  <a:gd name="T40" fmla="*/ 0 w 56"/>
                  <a:gd name="T41" fmla="*/ 34 h 37"/>
                  <a:gd name="T42" fmla="*/ 3 w 56"/>
                  <a:gd name="T43" fmla="*/ 34 h 37"/>
                  <a:gd name="T44" fmla="*/ 9 w 56"/>
                  <a:gd name="T45" fmla="*/ 30 h 37"/>
                  <a:gd name="T46" fmla="*/ 15 w 56"/>
                  <a:gd name="T47" fmla="*/ 24 h 37"/>
                  <a:gd name="T48" fmla="*/ 19 w 56"/>
                  <a:gd name="T49" fmla="*/ 19 h 37"/>
                  <a:gd name="T50" fmla="*/ 24 w 56"/>
                  <a:gd name="T51" fmla="*/ 11 h 37"/>
                  <a:gd name="T52" fmla="*/ 18 w 56"/>
                  <a:gd name="T53" fmla="*/ 1 h 37"/>
                  <a:gd name="T54" fmla="*/ 26 w 56"/>
                  <a:gd name="T55" fmla="*/ 7 h 37"/>
                  <a:gd name="T56" fmla="*/ 26 w 56"/>
                  <a:gd name="T57" fmla="*/ 7 h 37"/>
                  <a:gd name="T58" fmla="*/ 26 w 56"/>
                  <a:gd name="T59" fmla="*/ 7 h 37"/>
                  <a:gd name="T60" fmla="*/ 29 w 56"/>
                  <a:gd name="T6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37">
                    <a:moveTo>
                      <a:pt x="29" y="0"/>
                    </a:moveTo>
                    <a:cubicBezTo>
                      <a:pt x="30" y="0"/>
                      <a:pt x="30" y="0"/>
                      <a:pt x="31" y="0"/>
                    </a:cubicBezTo>
                    <a:cubicBezTo>
                      <a:pt x="31" y="1"/>
                      <a:pt x="33" y="1"/>
                      <a:pt x="34" y="2"/>
                    </a:cubicBezTo>
                    <a:cubicBezTo>
                      <a:pt x="35" y="4"/>
                      <a:pt x="35" y="5"/>
                      <a:pt x="36" y="6"/>
                    </a:cubicBezTo>
                    <a:cubicBezTo>
                      <a:pt x="36" y="7"/>
                      <a:pt x="36" y="9"/>
                      <a:pt x="35" y="10"/>
                    </a:cubicBezTo>
                    <a:cubicBezTo>
                      <a:pt x="34" y="11"/>
                      <a:pt x="33" y="11"/>
                      <a:pt x="33" y="13"/>
                    </a:cubicBezTo>
                    <a:cubicBezTo>
                      <a:pt x="34" y="15"/>
                      <a:pt x="35" y="16"/>
                      <a:pt x="36" y="17"/>
                    </a:cubicBezTo>
                    <a:cubicBezTo>
                      <a:pt x="38" y="21"/>
                      <a:pt x="41" y="24"/>
                      <a:pt x="44" y="27"/>
                    </a:cubicBezTo>
                    <a:cubicBezTo>
                      <a:pt x="45" y="28"/>
                      <a:pt x="46" y="29"/>
                      <a:pt x="47" y="30"/>
                    </a:cubicBezTo>
                    <a:cubicBezTo>
                      <a:pt x="49" y="31"/>
                      <a:pt x="56" y="32"/>
                      <a:pt x="56" y="34"/>
                    </a:cubicBezTo>
                    <a:cubicBezTo>
                      <a:pt x="55" y="34"/>
                      <a:pt x="54" y="35"/>
                      <a:pt x="53" y="35"/>
                    </a:cubicBezTo>
                    <a:cubicBezTo>
                      <a:pt x="52" y="35"/>
                      <a:pt x="51" y="35"/>
                      <a:pt x="50" y="35"/>
                    </a:cubicBezTo>
                    <a:cubicBezTo>
                      <a:pt x="48" y="35"/>
                      <a:pt x="47" y="36"/>
                      <a:pt x="46" y="36"/>
                    </a:cubicBezTo>
                    <a:cubicBezTo>
                      <a:pt x="43" y="37"/>
                      <a:pt x="41" y="36"/>
                      <a:pt x="39" y="35"/>
                    </a:cubicBezTo>
                    <a:cubicBezTo>
                      <a:pt x="35" y="32"/>
                      <a:pt x="35" y="31"/>
                      <a:pt x="33" y="26"/>
                    </a:cubicBezTo>
                    <a:cubicBezTo>
                      <a:pt x="31" y="23"/>
                      <a:pt x="30" y="20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3" y="24"/>
                      <a:pt x="19" y="27"/>
                      <a:pt x="12" y="32"/>
                    </a:cubicBezTo>
                    <a:cubicBezTo>
                      <a:pt x="9" y="34"/>
                      <a:pt x="6" y="36"/>
                      <a:pt x="0" y="35"/>
                    </a:cubicBezTo>
                    <a:cubicBezTo>
                      <a:pt x="0" y="35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2" y="34"/>
                      <a:pt x="3" y="34"/>
                    </a:cubicBezTo>
                    <a:cubicBezTo>
                      <a:pt x="5" y="33"/>
                      <a:pt x="7" y="32"/>
                      <a:pt x="9" y="30"/>
                    </a:cubicBezTo>
                    <a:cubicBezTo>
                      <a:pt x="11" y="29"/>
                      <a:pt x="13" y="26"/>
                      <a:pt x="15" y="24"/>
                    </a:cubicBezTo>
                    <a:cubicBezTo>
                      <a:pt x="16" y="22"/>
                      <a:pt x="18" y="21"/>
                      <a:pt x="19" y="19"/>
                    </a:cubicBezTo>
                    <a:cubicBezTo>
                      <a:pt x="21" y="16"/>
                      <a:pt x="22" y="13"/>
                      <a:pt x="24" y="11"/>
                    </a:cubicBezTo>
                    <a:cubicBezTo>
                      <a:pt x="23" y="7"/>
                      <a:pt x="18" y="4"/>
                      <a:pt x="18" y="1"/>
                    </a:cubicBezTo>
                    <a:cubicBezTo>
                      <a:pt x="21" y="1"/>
                      <a:pt x="25" y="5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8" y="5"/>
                      <a:pt x="29" y="2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ï$lîḋe">
                <a:extLst>
                  <a:ext uri="{FF2B5EF4-FFF2-40B4-BE49-F238E27FC236}">
                    <a16:creationId xmlns:a16="http://schemas.microsoft.com/office/drawing/2014/main" id="{48636951-5E91-4BD4-B4AE-E4E60DDBBC98}"/>
                  </a:ext>
                </a:extLst>
              </p:cNvPr>
              <p:cNvSpPr/>
              <p:nvPr/>
            </p:nvSpPr>
            <p:spPr bwMode="auto">
              <a:xfrm>
                <a:off x="6751638" y="3121025"/>
                <a:ext cx="185738" cy="134938"/>
              </a:xfrm>
              <a:custGeom>
                <a:avLst/>
                <a:gdLst>
                  <a:gd name="T0" fmla="*/ 17 w 35"/>
                  <a:gd name="T1" fmla="*/ 25 h 25"/>
                  <a:gd name="T2" fmla="*/ 17 w 35"/>
                  <a:gd name="T3" fmla="*/ 24 h 25"/>
                  <a:gd name="T4" fmla="*/ 22 w 35"/>
                  <a:gd name="T5" fmla="*/ 19 h 25"/>
                  <a:gd name="T6" fmla="*/ 22 w 35"/>
                  <a:gd name="T7" fmla="*/ 19 h 25"/>
                  <a:gd name="T8" fmla="*/ 21 w 35"/>
                  <a:gd name="T9" fmla="*/ 15 h 25"/>
                  <a:gd name="T10" fmla="*/ 27 w 35"/>
                  <a:gd name="T11" fmla="*/ 8 h 25"/>
                  <a:gd name="T12" fmla="*/ 26 w 35"/>
                  <a:gd name="T13" fmla="*/ 8 h 25"/>
                  <a:gd name="T14" fmla="*/ 22 w 35"/>
                  <a:gd name="T15" fmla="*/ 10 h 25"/>
                  <a:gd name="T16" fmla="*/ 15 w 35"/>
                  <a:gd name="T17" fmla="*/ 17 h 25"/>
                  <a:gd name="T18" fmla="*/ 11 w 35"/>
                  <a:gd name="T19" fmla="*/ 21 h 25"/>
                  <a:gd name="T20" fmla="*/ 0 w 35"/>
                  <a:gd name="T21" fmla="*/ 20 h 25"/>
                  <a:gd name="T22" fmla="*/ 10 w 35"/>
                  <a:gd name="T23" fmla="*/ 13 h 25"/>
                  <a:gd name="T24" fmla="*/ 22 w 35"/>
                  <a:gd name="T25" fmla="*/ 5 h 25"/>
                  <a:gd name="T26" fmla="*/ 24 w 35"/>
                  <a:gd name="T27" fmla="*/ 3 h 25"/>
                  <a:gd name="T28" fmla="*/ 28 w 35"/>
                  <a:gd name="T29" fmla="*/ 2 h 25"/>
                  <a:gd name="T30" fmla="*/ 29 w 35"/>
                  <a:gd name="T31" fmla="*/ 0 h 25"/>
                  <a:gd name="T32" fmla="*/ 34 w 35"/>
                  <a:gd name="T33" fmla="*/ 0 h 25"/>
                  <a:gd name="T34" fmla="*/ 34 w 35"/>
                  <a:gd name="T35" fmla="*/ 0 h 25"/>
                  <a:gd name="T36" fmla="*/ 35 w 35"/>
                  <a:gd name="T37" fmla="*/ 4 h 25"/>
                  <a:gd name="T38" fmla="*/ 33 w 35"/>
                  <a:gd name="T39" fmla="*/ 7 h 25"/>
                  <a:gd name="T40" fmla="*/ 31 w 35"/>
                  <a:gd name="T41" fmla="*/ 9 h 25"/>
                  <a:gd name="T42" fmla="*/ 26 w 35"/>
                  <a:gd name="T43" fmla="*/ 15 h 25"/>
                  <a:gd name="T44" fmla="*/ 26 w 35"/>
                  <a:gd name="T45" fmla="*/ 15 h 25"/>
                  <a:gd name="T46" fmla="*/ 29 w 35"/>
                  <a:gd name="T47" fmla="*/ 18 h 25"/>
                  <a:gd name="T48" fmla="*/ 29 w 35"/>
                  <a:gd name="T49" fmla="*/ 19 h 25"/>
                  <a:gd name="T50" fmla="*/ 17 w 35"/>
                  <a:gd name="T5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25">
                    <a:moveTo>
                      <a:pt x="17" y="25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9" y="23"/>
                      <a:pt x="21" y="21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6"/>
                      <a:pt x="21" y="15"/>
                    </a:cubicBezTo>
                    <a:cubicBezTo>
                      <a:pt x="23" y="12"/>
                      <a:pt x="25" y="10"/>
                      <a:pt x="27" y="8"/>
                    </a:cubicBezTo>
                    <a:cubicBezTo>
                      <a:pt x="27" y="8"/>
                      <a:pt x="26" y="8"/>
                      <a:pt x="26" y="8"/>
                    </a:cubicBezTo>
                    <a:cubicBezTo>
                      <a:pt x="25" y="9"/>
                      <a:pt x="24" y="10"/>
                      <a:pt x="22" y="10"/>
                    </a:cubicBezTo>
                    <a:cubicBezTo>
                      <a:pt x="20" y="12"/>
                      <a:pt x="18" y="15"/>
                      <a:pt x="15" y="17"/>
                    </a:cubicBezTo>
                    <a:cubicBezTo>
                      <a:pt x="14" y="18"/>
                      <a:pt x="13" y="20"/>
                      <a:pt x="11" y="21"/>
                    </a:cubicBezTo>
                    <a:cubicBezTo>
                      <a:pt x="9" y="22"/>
                      <a:pt x="0" y="23"/>
                      <a:pt x="0" y="20"/>
                    </a:cubicBezTo>
                    <a:cubicBezTo>
                      <a:pt x="4" y="19"/>
                      <a:pt x="6" y="16"/>
                      <a:pt x="10" y="13"/>
                    </a:cubicBezTo>
                    <a:cubicBezTo>
                      <a:pt x="14" y="10"/>
                      <a:pt x="18" y="8"/>
                      <a:pt x="22" y="5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3"/>
                      <a:pt x="28" y="2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31" y="0"/>
                      <a:pt x="32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5" y="1"/>
                      <a:pt x="35" y="2"/>
                      <a:pt x="35" y="4"/>
                    </a:cubicBezTo>
                    <a:cubicBezTo>
                      <a:pt x="34" y="5"/>
                      <a:pt x="34" y="6"/>
                      <a:pt x="33" y="7"/>
                    </a:cubicBezTo>
                    <a:cubicBezTo>
                      <a:pt x="32" y="8"/>
                      <a:pt x="31" y="9"/>
                      <a:pt x="31" y="9"/>
                    </a:cubicBezTo>
                    <a:cubicBezTo>
                      <a:pt x="29" y="11"/>
                      <a:pt x="28" y="13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7" y="16"/>
                      <a:pt x="28" y="17"/>
                      <a:pt x="29" y="18"/>
                    </a:cubicBezTo>
                    <a:cubicBezTo>
                      <a:pt x="29" y="18"/>
                      <a:pt x="29" y="19"/>
                      <a:pt x="29" y="19"/>
                    </a:cubicBezTo>
                    <a:cubicBezTo>
                      <a:pt x="27" y="22"/>
                      <a:pt x="22" y="25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ṩḷïďè">
                <a:extLst>
                  <a:ext uri="{FF2B5EF4-FFF2-40B4-BE49-F238E27FC236}">
                    <a16:creationId xmlns:a16="http://schemas.microsoft.com/office/drawing/2014/main" id="{58E0FC7C-12DC-4AAB-A936-A1C1A3FCE131}"/>
                  </a:ext>
                </a:extLst>
              </p:cNvPr>
              <p:cNvSpPr/>
              <p:nvPr/>
            </p:nvSpPr>
            <p:spPr bwMode="auto">
              <a:xfrm>
                <a:off x="6713538" y="3325813"/>
                <a:ext cx="42863" cy="60325"/>
              </a:xfrm>
              <a:custGeom>
                <a:avLst/>
                <a:gdLst>
                  <a:gd name="T0" fmla="*/ 0 w 8"/>
                  <a:gd name="T1" fmla="*/ 0 h 11"/>
                  <a:gd name="T2" fmla="*/ 8 w 8"/>
                  <a:gd name="T3" fmla="*/ 10 h 11"/>
                  <a:gd name="T4" fmla="*/ 4 w 8"/>
                  <a:gd name="T5" fmla="*/ 11 h 11"/>
                  <a:gd name="T6" fmla="*/ 2 w 8"/>
                  <a:gd name="T7" fmla="*/ 10 h 11"/>
                  <a:gd name="T8" fmla="*/ 2 w 8"/>
                  <a:gd name="T9" fmla="*/ 8 h 11"/>
                  <a:gd name="T10" fmla="*/ 0 w 8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1">
                    <a:moveTo>
                      <a:pt x="0" y="0"/>
                    </a:moveTo>
                    <a:cubicBezTo>
                      <a:pt x="4" y="0"/>
                      <a:pt x="8" y="5"/>
                      <a:pt x="8" y="10"/>
                    </a:cubicBezTo>
                    <a:cubicBezTo>
                      <a:pt x="7" y="10"/>
                      <a:pt x="6" y="11"/>
                      <a:pt x="4" y="11"/>
                    </a:cubicBezTo>
                    <a:cubicBezTo>
                      <a:pt x="4" y="10"/>
                      <a:pt x="3" y="10"/>
                      <a:pt x="2" y="10"/>
                    </a:cubicBezTo>
                    <a:cubicBezTo>
                      <a:pt x="2" y="9"/>
                      <a:pt x="2" y="9"/>
                      <a:pt x="2" y="8"/>
                    </a:cubicBezTo>
                    <a:cubicBezTo>
                      <a:pt x="1" y="6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ṩ1ide">
                <a:extLst>
                  <a:ext uri="{FF2B5EF4-FFF2-40B4-BE49-F238E27FC236}">
                    <a16:creationId xmlns:a16="http://schemas.microsoft.com/office/drawing/2014/main" id="{C1EA2319-8101-4C9C-9D1E-568053C50C9C}"/>
                  </a:ext>
                </a:extLst>
              </p:cNvPr>
              <p:cNvSpPr/>
              <p:nvPr/>
            </p:nvSpPr>
            <p:spPr bwMode="auto">
              <a:xfrm>
                <a:off x="6734175" y="3413125"/>
                <a:ext cx="26988" cy="38100"/>
              </a:xfrm>
              <a:custGeom>
                <a:avLst/>
                <a:gdLst>
                  <a:gd name="T0" fmla="*/ 0 w 5"/>
                  <a:gd name="T1" fmla="*/ 0 h 7"/>
                  <a:gd name="T2" fmla="*/ 1 w 5"/>
                  <a:gd name="T3" fmla="*/ 0 h 7"/>
                  <a:gd name="T4" fmla="*/ 5 w 5"/>
                  <a:gd name="T5" fmla="*/ 6 h 7"/>
                  <a:gd name="T6" fmla="*/ 3 w 5"/>
                  <a:gd name="T7" fmla="*/ 7 h 7"/>
                  <a:gd name="T8" fmla="*/ 1 w 5"/>
                  <a:gd name="T9" fmla="*/ 6 h 7"/>
                  <a:gd name="T10" fmla="*/ 1 w 5"/>
                  <a:gd name="T11" fmla="*/ 5 h 7"/>
                  <a:gd name="T12" fmla="*/ 0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2"/>
                      <a:pt x="5" y="2"/>
                      <a:pt x="5" y="6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2" y="7"/>
                      <a:pt x="2" y="7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2" y="3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şlïḍe">
                <a:extLst>
                  <a:ext uri="{FF2B5EF4-FFF2-40B4-BE49-F238E27FC236}">
                    <a16:creationId xmlns:a16="http://schemas.microsoft.com/office/drawing/2014/main" id="{9A73B81B-CC3B-4823-B033-44FA2B7C8BC2}"/>
                  </a:ext>
                </a:extLst>
              </p:cNvPr>
              <p:cNvSpPr/>
              <p:nvPr/>
            </p:nvSpPr>
            <p:spPr bwMode="auto">
              <a:xfrm>
                <a:off x="6681788" y="3440113"/>
                <a:ext cx="266700" cy="101600"/>
              </a:xfrm>
              <a:custGeom>
                <a:avLst/>
                <a:gdLst>
                  <a:gd name="T0" fmla="*/ 0 w 50"/>
                  <a:gd name="T1" fmla="*/ 0 h 19"/>
                  <a:gd name="T2" fmla="*/ 9 w 50"/>
                  <a:gd name="T3" fmla="*/ 2 h 19"/>
                  <a:gd name="T4" fmla="*/ 18 w 50"/>
                  <a:gd name="T5" fmla="*/ 4 h 19"/>
                  <a:gd name="T6" fmla="*/ 37 w 50"/>
                  <a:gd name="T7" fmla="*/ 10 h 19"/>
                  <a:gd name="T8" fmla="*/ 50 w 50"/>
                  <a:gd name="T9" fmla="*/ 9 h 19"/>
                  <a:gd name="T10" fmla="*/ 50 w 50"/>
                  <a:gd name="T11" fmla="*/ 10 h 19"/>
                  <a:gd name="T12" fmla="*/ 50 w 50"/>
                  <a:gd name="T13" fmla="*/ 11 h 19"/>
                  <a:gd name="T14" fmla="*/ 46 w 50"/>
                  <a:gd name="T15" fmla="*/ 13 h 19"/>
                  <a:gd name="T16" fmla="*/ 42 w 50"/>
                  <a:gd name="T17" fmla="*/ 14 h 19"/>
                  <a:gd name="T18" fmla="*/ 38 w 50"/>
                  <a:gd name="T19" fmla="*/ 18 h 19"/>
                  <a:gd name="T20" fmla="*/ 25 w 50"/>
                  <a:gd name="T21" fmla="*/ 13 h 19"/>
                  <a:gd name="T22" fmla="*/ 11 w 50"/>
                  <a:gd name="T23" fmla="*/ 6 h 19"/>
                  <a:gd name="T24" fmla="*/ 0 w 50"/>
                  <a:gd name="T2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19">
                    <a:moveTo>
                      <a:pt x="0" y="0"/>
                    </a:moveTo>
                    <a:cubicBezTo>
                      <a:pt x="3" y="0"/>
                      <a:pt x="7" y="1"/>
                      <a:pt x="9" y="2"/>
                    </a:cubicBezTo>
                    <a:cubicBezTo>
                      <a:pt x="12" y="3"/>
                      <a:pt x="15" y="3"/>
                      <a:pt x="18" y="4"/>
                    </a:cubicBezTo>
                    <a:cubicBezTo>
                      <a:pt x="24" y="6"/>
                      <a:pt x="30" y="8"/>
                      <a:pt x="37" y="10"/>
                    </a:cubicBezTo>
                    <a:cubicBezTo>
                      <a:pt x="40" y="11"/>
                      <a:pt x="46" y="9"/>
                      <a:pt x="50" y="9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1"/>
                      <a:pt x="50" y="10"/>
                      <a:pt x="50" y="11"/>
                    </a:cubicBezTo>
                    <a:cubicBezTo>
                      <a:pt x="49" y="11"/>
                      <a:pt x="48" y="12"/>
                      <a:pt x="46" y="13"/>
                    </a:cubicBezTo>
                    <a:cubicBezTo>
                      <a:pt x="45" y="14"/>
                      <a:pt x="43" y="14"/>
                      <a:pt x="42" y="14"/>
                    </a:cubicBezTo>
                    <a:cubicBezTo>
                      <a:pt x="41" y="15"/>
                      <a:pt x="38" y="18"/>
                      <a:pt x="38" y="18"/>
                    </a:cubicBezTo>
                    <a:cubicBezTo>
                      <a:pt x="31" y="19"/>
                      <a:pt x="29" y="15"/>
                      <a:pt x="25" y="13"/>
                    </a:cubicBezTo>
                    <a:cubicBezTo>
                      <a:pt x="21" y="10"/>
                      <a:pt x="16" y="8"/>
                      <a:pt x="11" y="6"/>
                    </a:cubicBezTo>
                    <a:cubicBezTo>
                      <a:pt x="7" y="4"/>
                      <a:pt x="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ś1îḓè">
                <a:extLst>
                  <a:ext uri="{FF2B5EF4-FFF2-40B4-BE49-F238E27FC236}">
                    <a16:creationId xmlns:a16="http://schemas.microsoft.com/office/drawing/2014/main" id="{B9DE75CB-6975-47DF-9EE2-6A3B060FE476}"/>
                  </a:ext>
                </a:extLst>
              </p:cNvPr>
              <p:cNvSpPr/>
              <p:nvPr/>
            </p:nvSpPr>
            <p:spPr bwMode="auto">
              <a:xfrm>
                <a:off x="6761163" y="3240088"/>
                <a:ext cx="171450" cy="215900"/>
              </a:xfrm>
              <a:custGeom>
                <a:avLst/>
                <a:gdLst>
                  <a:gd name="T0" fmla="*/ 7 w 32"/>
                  <a:gd name="T1" fmla="*/ 13 h 40"/>
                  <a:gd name="T2" fmla="*/ 7 w 32"/>
                  <a:gd name="T3" fmla="*/ 17 h 40"/>
                  <a:gd name="T4" fmla="*/ 7 w 32"/>
                  <a:gd name="T5" fmla="*/ 17 h 40"/>
                  <a:gd name="T6" fmla="*/ 11 w 32"/>
                  <a:gd name="T7" fmla="*/ 12 h 40"/>
                  <a:gd name="T8" fmla="*/ 20 w 32"/>
                  <a:gd name="T9" fmla="*/ 3 h 40"/>
                  <a:gd name="T10" fmla="*/ 30 w 32"/>
                  <a:gd name="T11" fmla="*/ 3 h 40"/>
                  <a:gd name="T12" fmla="*/ 25 w 32"/>
                  <a:gd name="T13" fmla="*/ 18 h 40"/>
                  <a:gd name="T14" fmla="*/ 25 w 32"/>
                  <a:gd name="T15" fmla="*/ 22 h 40"/>
                  <a:gd name="T16" fmla="*/ 23 w 32"/>
                  <a:gd name="T17" fmla="*/ 32 h 40"/>
                  <a:gd name="T18" fmla="*/ 20 w 32"/>
                  <a:gd name="T19" fmla="*/ 40 h 40"/>
                  <a:gd name="T20" fmla="*/ 18 w 32"/>
                  <a:gd name="T21" fmla="*/ 39 h 40"/>
                  <a:gd name="T22" fmla="*/ 15 w 32"/>
                  <a:gd name="T23" fmla="*/ 36 h 40"/>
                  <a:gd name="T24" fmla="*/ 12 w 32"/>
                  <a:gd name="T25" fmla="*/ 38 h 40"/>
                  <a:gd name="T26" fmla="*/ 11 w 32"/>
                  <a:gd name="T27" fmla="*/ 37 h 40"/>
                  <a:gd name="T28" fmla="*/ 12 w 32"/>
                  <a:gd name="T29" fmla="*/ 28 h 40"/>
                  <a:gd name="T30" fmla="*/ 12 w 32"/>
                  <a:gd name="T31" fmla="*/ 28 h 40"/>
                  <a:gd name="T32" fmla="*/ 9 w 32"/>
                  <a:gd name="T33" fmla="*/ 28 h 40"/>
                  <a:gd name="T34" fmla="*/ 8 w 32"/>
                  <a:gd name="T35" fmla="*/ 26 h 40"/>
                  <a:gd name="T36" fmla="*/ 12 w 32"/>
                  <a:gd name="T37" fmla="*/ 18 h 40"/>
                  <a:gd name="T38" fmla="*/ 12 w 32"/>
                  <a:gd name="T39" fmla="*/ 17 h 40"/>
                  <a:gd name="T40" fmla="*/ 14 w 32"/>
                  <a:gd name="T41" fmla="*/ 13 h 40"/>
                  <a:gd name="T42" fmla="*/ 13 w 32"/>
                  <a:gd name="T43" fmla="*/ 13 h 40"/>
                  <a:gd name="T44" fmla="*/ 7 w 32"/>
                  <a:gd name="T45" fmla="*/ 25 h 40"/>
                  <a:gd name="T46" fmla="*/ 7 w 32"/>
                  <a:gd name="T47" fmla="*/ 34 h 40"/>
                  <a:gd name="T48" fmla="*/ 4 w 32"/>
                  <a:gd name="T49" fmla="*/ 34 h 40"/>
                  <a:gd name="T50" fmla="*/ 1 w 32"/>
                  <a:gd name="T51" fmla="*/ 30 h 40"/>
                  <a:gd name="T52" fmla="*/ 3 w 32"/>
                  <a:gd name="T53" fmla="*/ 19 h 40"/>
                  <a:gd name="T54" fmla="*/ 7 w 32"/>
                  <a:gd name="T55" fmla="*/ 13 h 40"/>
                  <a:gd name="T56" fmla="*/ 23 w 32"/>
                  <a:gd name="T57" fmla="*/ 5 h 40"/>
                  <a:gd name="T58" fmla="*/ 20 w 32"/>
                  <a:gd name="T59" fmla="*/ 6 h 40"/>
                  <a:gd name="T60" fmla="*/ 15 w 32"/>
                  <a:gd name="T61" fmla="*/ 11 h 40"/>
                  <a:gd name="T62" fmla="*/ 15 w 32"/>
                  <a:gd name="T63" fmla="*/ 11 h 40"/>
                  <a:gd name="T64" fmla="*/ 17 w 32"/>
                  <a:gd name="T65" fmla="*/ 18 h 40"/>
                  <a:gd name="T66" fmla="*/ 21 w 32"/>
                  <a:gd name="T67" fmla="*/ 21 h 40"/>
                  <a:gd name="T68" fmla="*/ 23 w 32"/>
                  <a:gd name="T69" fmla="*/ 10 h 40"/>
                  <a:gd name="T70" fmla="*/ 23 w 32"/>
                  <a:gd name="T71" fmla="*/ 5 h 40"/>
                  <a:gd name="T72" fmla="*/ 23 w 32"/>
                  <a:gd name="T73" fmla="*/ 5 h 40"/>
                  <a:gd name="T74" fmla="*/ 20 w 32"/>
                  <a:gd name="T75" fmla="*/ 22 h 40"/>
                  <a:gd name="T76" fmla="*/ 17 w 32"/>
                  <a:gd name="T77" fmla="*/ 26 h 40"/>
                  <a:gd name="T78" fmla="*/ 16 w 32"/>
                  <a:gd name="T79" fmla="*/ 35 h 40"/>
                  <a:gd name="T80" fmla="*/ 19 w 32"/>
                  <a:gd name="T81" fmla="*/ 35 h 40"/>
                  <a:gd name="T82" fmla="*/ 19 w 32"/>
                  <a:gd name="T83" fmla="*/ 32 h 40"/>
                  <a:gd name="T84" fmla="*/ 20 w 32"/>
                  <a:gd name="T85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" h="40">
                    <a:moveTo>
                      <a:pt x="7" y="13"/>
                    </a:moveTo>
                    <a:cubicBezTo>
                      <a:pt x="7" y="15"/>
                      <a:pt x="7" y="16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6"/>
                      <a:pt x="10" y="13"/>
                      <a:pt x="11" y="12"/>
                    </a:cubicBezTo>
                    <a:cubicBezTo>
                      <a:pt x="13" y="9"/>
                      <a:pt x="17" y="5"/>
                      <a:pt x="20" y="3"/>
                    </a:cubicBezTo>
                    <a:cubicBezTo>
                      <a:pt x="22" y="2"/>
                      <a:pt x="28" y="0"/>
                      <a:pt x="30" y="3"/>
                    </a:cubicBezTo>
                    <a:cubicBezTo>
                      <a:pt x="32" y="6"/>
                      <a:pt x="26" y="10"/>
                      <a:pt x="25" y="18"/>
                    </a:cubicBezTo>
                    <a:cubicBezTo>
                      <a:pt x="25" y="20"/>
                      <a:pt x="25" y="21"/>
                      <a:pt x="25" y="22"/>
                    </a:cubicBezTo>
                    <a:cubicBezTo>
                      <a:pt x="24" y="25"/>
                      <a:pt x="24" y="29"/>
                      <a:pt x="23" y="32"/>
                    </a:cubicBezTo>
                    <a:cubicBezTo>
                      <a:pt x="22" y="35"/>
                      <a:pt x="23" y="40"/>
                      <a:pt x="20" y="40"/>
                    </a:cubicBezTo>
                    <a:cubicBezTo>
                      <a:pt x="19" y="40"/>
                      <a:pt x="18" y="40"/>
                      <a:pt x="18" y="39"/>
                    </a:cubicBezTo>
                    <a:cubicBezTo>
                      <a:pt x="17" y="38"/>
                      <a:pt x="17" y="37"/>
                      <a:pt x="15" y="36"/>
                    </a:cubicBezTo>
                    <a:cubicBezTo>
                      <a:pt x="15" y="38"/>
                      <a:pt x="14" y="38"/>
                      <a:pt x="12" y="38"/>
                    </a:cubicBezTo>
                    <a:cubicBezTo>
                      <a:pt x="12" y="38"/>
                      <a:pt x="11" y="38"/>
                      <a:pt x="11" y="37"/>
                    </a:cubicBezTo>
                    <a:cubicBezTo>
                      <a:pt x="13" y="35"/>
                      <a:pt x="12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1" y="29"/>
                      <a:pt x="9" y="28"/>
                      <a:pt x="9" y="28"/>
                    </a:cubicBezTo>
                    <a:cubicBezTo>
                      <a:pt x="9" y="27"/>
                      <a:pt x="8" y="27"/>
                      <a:pt x="8" y="26"/>
                    </a:cubicBezTo>
                    <a:cubicBezTo>
                      <a:pt x="9" y="25"/>
                      <a:pt x="12" y="19"/>
                      <a:pt x="12" y="18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3" y="16"/>
                      <a:pt x="14" y="15"/>
                      <a:pt x="14" y="13"/>
                    </a:cubicBezTo>
                    <a:cubicBezTo>
                      <a:pt x="14" y="13"/>
                      <a:pt x="14" y="13"/>
                      <a:pt x="13" y="13"/>
                    </a:cubicBezTo>
                    <a:cubicBezTo>
                      <a:pt x="11" y="17"/>
                      <a:pt x="8" y="20"/>
                      <a:pt x="7" y="25"/>
                    </a:cubicBezTo>
                    <a:cubicBezTo>
                      <a:pt x="6" y="28"/>
                      <a:pt x="9" y="31"/>
                      <a:pt x="7" y="34"/>
                    </a:cubicBezTo>
                    <a:cubicBezTo>
                      <a:pt x="6" y="34"/>
                      <a:pt x="5" y="34"/>
                      <a:pt x="4" y="34"/>
                    </a:cubicBezTo>
                    <a:cubicBezTo>
                      <a:pt x="3" y="33"/>
                      <a:pt x="2" y="32"/>
                      <a:pt x="1" y="30"/>
                    </a:cubicBezTo>
                    <a:cubicBezTo>
                      <a:pt x="0" y="27"/>
                      <a:pt x="3" y="22"/>
                      <a:pt x="3" y="19"/>
                    </a:cubicBezTo>
                    <a:cubicBezTo>
                      <a:pt x="4" y="17"/>
                      <a:pt x="4" y="14"/>
                      <a:pt x="7" y="13"/>
                    </a:cubicBezTo>
                    <a:close/>
                    <a:moveTo>
                      <a:pt x="23" y="5"/>
                    </a:moveTo>
                    <a:cubicBezTo>
                      <a:pt x="22" y="5"/>
                      <a:pt x="21" y="6"/>
                      <a:pt x="20" y="6"/>
                    </a:cubicBezTo>
                    <a:cubicBezTo>
                      <a:pt x="19" y="7"/>
                      <a:pt x="17" y="9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2"/>
                      <a:pt x="17" y="16"/>
                      <a:pt x="17" y="18"/>
                    </a:cubicBezTo>
                    <a:cubicBezTo>
                      <a:pt x="20" y="18"/>
                      <a:pt x="20" y="19"/>
                      <a:pt x="21" y="21"/>
                    </a:cubicBezTo>
                    <a:cubicBezTo>
                      <a:pt x="21" y="17"/>
                      <a:pt x="23" y="14"/>
                      <a:pt x="23" y="10"/>
                    </a:cubicBezTo>
                    <a:cubicBezTo>
                      <a:pt x="24" y="9"/>
                      <a:pt x="24" y="6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lose/>
                    <a:moveTo>
                      <a:pt x="20" y="22"/>
                    </a:moveTo>
                    <a:cubicBezTo>
                      <a:pt x="19" y="24"/>
                      <a:pt x="18" y="25"/>
                      <a:pt x="17" y="26"/>
                    </a:cubicBezTo>
                    <a:cubicBezTo>
                      <a:pt x="16" y="29"/>
                      <a:pt x="16" y="32"/>
                      <a:pt x="16" y="35"/>
                    </a:cubicBezTo>
                    <a:cubicBezTo>
                      <a:pt x="17" y="35"/>
                      <a:pt x="18" y="36"/>
                      <a:pt x="19" y="35"/>
                    </a:cubicBezTo>
                    <a:cubicBezTo>
                      <a:pt x="19" y="35"/>
                      <a:pt x="19" y="34"/>
                      <a:pt x="19" y="32"/>
                    </a:cubicBezTo>
                    <a:cubicBezTo>
                      <a:pt x="20" y="31"/>
                      <a:pt x="21" y="23"/>
                      <a:pt x="2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şļîḑe">
                <a:extLst>
                  <a:ext uri="{FF2B5EF4-FFF2-40B4-BE49-F238E27FC236}">
                    <a16:creationId xmlns:a16="http://schemas.microsoft.com/office/drawing/2014/main" id="{4007DFC8-CC3C-4406-BBD3-A7F7DDACD4FA}"/>
                  </a:ext>
                </a:extLst>
              </p:cNvPr>
              <p:cNvSpPr/>
              <p:nvPr/>
            </p:nvSpPr>
            <p:spPr bwMode="auto">
              <a:xfrm>
                <a:off x="7505700" y="3190875"/>
                <a:ext cx="41275" cy="71438"/>
              </a:xfrm>
              <a:custGeom>
                <a:avLst/>
                <a:gdLst>
                  <a:gd name="T0" fmla="*/ 0 w 8"/>
                  <a:gd name="T1" fmla="*/ 0 h 13"/>
                  <a:gd name="T2" fmla="*/ 1 w 8"/>
                  <a:gd name="T3" fmla="*/ 0 h 13"/>
                  <a:gd name="T4" fmla="*/ 7 w 8"/>
                  <a:gd name="T5" fmla="*/ 6 h 13"/>
                  <a:gd name="T6" fmla="*/ 7 w 8"/>
                  <a:gd name="T7" fmla="*/ 11 h 13"/>
                  <a:gd name="T8" fmla="*/ 5 w 8"/>
                  <a:gd name="T9" fmla="*/ 12 h 13"/>
                  <a:gd name="T10" fmla="*/ 3 w 8"/>
                  <a:gd name="T11" fmla="*/ 12 h 13"/>
                  <a:gd name="T12" fmla="*/ 0 w 8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3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2" y="2"/>
                      <a:pt x="6" y="4"/>
                      <a:pt x="7" y="6"/>
                    </a:cubicBezTo>
                    <a:cubicBezTo>
                      <a:pt x="7" y="8"/>
                      <a:pt x="8" y="10"/>
                      <a:pt x="7" y="11"/>
                    </a:cubicBezTo>
                    <a:cubicBezTo>
                      <a:pt x="7" y="12"/>
                      <a:pt x="6" y="12"/>
                      <a:pt x="5" y="12"/>
                    </a:cubicBezTo>
                    <a:cubicBezTo>
                      <a:pt x="5" y="13"/>
                      <a:pt x="4" y="13"/>
                      <a:pt x="3" y="12"/>
                    </a:cubicBezTo>
                    <a:cubicBezTo>
                      <a:pt x="2" y="9"/>
                      <a:pt x="0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ľídé">
                <a:extLst>
                  <a:ext uri="{FF2B5EF4-FFF2-40B4-BE49-F238E27FC236}">
                    <a16:creationId xmlns:a16="http://schemas.microsoft.com/office/drawing/2014/main" id="{5F1F7335-5F7F-417C-AD60-0C372022D1F0}"/>
                  </a:ext>
                </a:extLst>
              </p:cNvPr>
              <p:cNvSpPr/>
              <p:nvPr/>
            </p:nvSpPr>
            <p:spPr bwMode="auto">
              <a:xfrm>
                <a:off x="7569200" y="3325813"/>
                <a:ext cx="85725" cy="38100"/>
              </a:xfrm>
              <a:custGeom>
                <a:avLst/>
                <a:gdLst>
                  <a:gd name="T0" fmla="*/ 0 w 16"/>
                  <a:gd name="T1" fmla="*/ 3 h 7"/>
                  <a:gd name="T2" fmla="*/ 9 w 16"/>
                  <a:gd name="T3" fmla="*/ 2 h 7"/>
                  <a:gd name="T4" fmla="*/ 12 w 16"/>
                  <a:gd name="T5" fmla="*/ 0 h 7"/>
                  <a:gd name="T6" fmla="*/ 16 w 16"/>
                  <a:gd name="T7" fmla="*/ 0 h 7"/>
                  <a:gd name="T8" fmla="*/ 16 w 16"/>
                  <a:gd name="T9" fmla="*/ 2 h 7"/>
                  <a:gd name="T10" fmla="*/ 15 w 16"/>
                  <a:gd name="T11" fmla="*/ 4 h 7"/>
                  <a:gd name="T12" fmla="*/ 11 w 16"/>
                  <a:gd name="T13" fmla="*/ 7 h 7"/>
                  <a:gd name="T14" fmla="*/ 7 w 16"/>
                  <a:gd name="T15" fmla="*/ 7 h 7"/>
                  <a:gd name="T16" fmla="*/ 7 w 16"/>
                  <a:gd name="T17" fmla="*/ 6 h 7"/>
                  <a:gd name="T18" fmla="*/ 9 w 16"/>
                  <a:gd name="T19" fmla="*/ 5 h 7"/>
                  <a:gd name="T20" fmla="*/ 9 w 16"/>
                  <a:gd name="T21" fmla="*/ 5 h 7"/>
                  <a:gd name="T22" fmla="*/ 8 w 16"/>
                  <a:gd name="T23" fmla="*/ 5 h 7"/>
                  <a:gd name="T24" fmla="*/ 0 w 16"/>
                  <a:gd name="T2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7">
                    <a:moveTo>
                      <a:pt x="0" y="3"/>
                    </a:moveTo>
                    <a:cubicBezTo>
                      <a:pt x="3" y="3"/>
                      <a:pt x="6" y="3"/>
                      <a:pt x="9" y="2"/>
                    </a:cubicBezTo>
                    <a:cubicBezTo>
                      <a:pt x="10" y="1"/>
                      <a:pt x="11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6" y="0"/>
                      <a:pt x="16" y="1"/>
                      <a:pt x="16" y="2"/>
                    </a:cubicBezTo>
                    <a:cubicBezTo>
                      <a:pt x="15" y="2"/>
                      <a:pt x="15" y="3"/>
                      <a:pt x="15" y="4"/>
                    </a:cubicBezTo>
                    <a:cubicBezTo>
                      <a:pt x="14" y="5"/>
                      <a:pt x="12" y="6"/>
                      <a:pt x="11" y="7"/>
                    </a:cubicBezTo>
                    <a:cubicBezTo>
                      <a:pt x="10" y="7"/>
                      <a:pt x="8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6" y="7"/>
                      <a:pt x="0" y="6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ṣļíde">
                <a:extLst>
                  <a:ext uri="{FF2B5EF4-FFF2-40B4-BE49-F238E27FC236}">
                    <a16:creationId xmlns:a16="http://schemas.microsoft.com/office/drawing/2014/main" id="{CA305D30-209A-45DA-B1A5-E5E2FB3DD6CB}"/>
                  </a:ext>
                </a:extLst>
              </p:cNvPr>
              <p:cNvSpPr/>
              <p:nvPr/>
            </p:nvSpPr>
            <p:spPr bwMode="auto">
              <a:xfrm>
                <a:off x="7510463" y="3352800"/>
                <a:ext cx="207963" cy="184150"/>
              </a:xfrm>
              <a:custGeom>
                <a:avLst/>
                <a:gdLst>
                  <a:gd name="T0" fmla="*/ 25 w 39"/>
                  <a:gd name="T1" fmla="*/ 7 h 34"/>
                  <a:gd name="T2" fmla="*/ 25 w 39"/>
                  <a:gd name="T3" fmla="*/ 7 h 34"/>
                  <a:gd name="T4" fmla="*/ 27 w 39"/>
                  <a:gd name="T5" fmla="*/ 6 h 34"/>
                  <a:gd name="T6" fmla="*/ 27 w 39"/>
                  <a:gd name="T7" fmla="*/ 5 h 34"/>
                  <a:gd name="T8" fmla="*/ 24 w 39"/>
                  <a:gd name="T9" fmla="*/ 6 h 34"/>
                  <a:gd name="T10" fmla="*/ 24 w 39"/>
                  <a:gd name="T11" fmla="*/ 7 h 34"/>
                  <a:gd name="T12" fmla="*/ 25 w 39"/>
                  <a:gd name="T13" fmla="*/ 13 h 34"/>
                  <a:gd name="T14" fmla="*/ 26 w 39"/>
                  <a:gd name="T15" fmla="*/ 25 h 34"/>
                  <a:gd name="T16" fmla="*/ 25 w 39"/>
                  <a:gd name="T17" fmla="*/ 32 h 34"/>
                  <a:gd name="T18" fmla="*/ 24 w 39"/>
                  <a:gd name="T19" fmla="*/ 33 h 34"/>
                  <a:gd name="T20" fmla="*/ 21 w 39"/>
                  <a:gd name="T21" fmla="*/ 33 h 34"/>
                  <a:gd name="T22" fmla="*/ 17 w 39"/>
                  <a:gd name="T23" fmla="*/ 31 h 34"/>
                  <a:gd name="T24" fmla="*/ 5 w 39"/>
                  <a:gd name="T25" fmla="*/ 24 h 34"/>
                  <a:gd name="T26" fmla="*/ 0 w 39"/>
                  <a:gd name="T27" fmla="*/ 21 h 34"/>
                  <a:gd name="T28" fmla="*/ 8 w 39"/>
                  <a:gd name="T29" fmla="*/ 23 h 34"/>
                  <a:gd name="T30" fmla="*/ 15 w 39"/>
                  <a:gd name="T31" fmla="*/ 24 h 34"/>
                  <a:gd name="T32" fmla="*/ 19 w 39"/>
                  <a:gd name="T33" fmla="*/ 25 h 34"/>
                  <a:gd name="T34" fmla="*/ 20 w 39"/>
                  <a:gd name="T35" fmla="*/ 18 h 34"/>
                  <a:gd name="T36" fmla="*/ 21 w 39"/>
                  <a:gd name="T37" fmla="*/ 7 h 34"/>
                  <a:gd name="T38" fmla="*/ 21 w 39"/>
                  <a:gd name="T39" fmla="*/ 7 h 34"/>
                  <a:gd name="T40" fmla="*/ 17 w 39"/>
                  <a:gd name="T41" fmla="*/ 9 h 34"/>
                  <a:gd name="T42" fmla="*/ 5 w 39"/>
                  <a:gd name="T43" fmla="*/ 13 h 34"/>
                  <a:gd name="T44" fmla="*/ 3 w 39"/>
                  <a:gd name="T45" fmla="*/ 9 h 34"/>
                  <a:gd name="T46" fmla="*/ 7 w 39"/>
                  <a:gd name="T47" fmla="*/ 10 h 34"/>
                  <a:gd name="T48" fmla="*/ 11 w 39"/>
                  <a:gd name="T49" fmla="*/ 8 h 34"/>
                  <a:gd name="T50" fmla="*/ 19 w 39"/>
                  <a:gd name="T51" fmla="*/ 4 h 34"/>
                  <a:gd name="T52" fmla="*/ 29 w 39"/>
                  <a:gd name="T53" fmla="*/ 2 h 34"/>
                  <a:gd name="T54" fmla="*/ 33 w 39"/>
                  <a:gd name="T55" fmla="*/ 0 h 34"/>
                  <a:gd name="T56" fmla="*/ 37 w 39"/>
                  <a:gd name="T57" fmla="*/ 1 h 34"/>
                  <a:gd name="T58" fmla="*/ 39 w 39"/>
                  <a:gd name="T59" fmla="*/ 3 h 34"/>
                  <a:gd name="T60" fmla="*/ 39 w 39"/>
                  <a:gd name="T61" fmla="*/ 5 h 34"/>
                  <a:gd name="T62" fmla="*/ 25 w 39"/>
                  <a:gd name="T63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34">
                    <a:moveTo>
                      <a:pt x="25" y="7"/>
                    </a:moveTo>
                    <a:cubicBezTo>
                      <a:pt x="25" y="7"/>
                      <a:pt x="25" y="7"/>
                      <a:pt x="25" y="7"/>
                    </a:cubicBezTo>
                    <a:cubicBezTo>
                      <a:pt x="26" y="6"/>
                      <a:pt x="27" y="6"/>
                      <a:pt x="27" y="6"/>
                    </a:cubicBezTo>
                    <a:cubicBezTo>
                      <a:pt x="27" y="6"/>
                      <a:pt x="27" y="5"/>
                      <a:pt x="27" y="5"/>
                    </a:cubicBezTo>
                    <a:cubicBezTo>
                      <a:pt x="26" y="5"/>
                      <a:pt x="25" y="6"/>
                      <a:pt x="24" y="6"/>
                    </a:cubicBezTo>
                    <a:cubicBezTo>
                      <a:pt x="24" y="6"/>
                      <a:pt x="24" y="6"/>
                      <a:pt x="24" y="7"/>
                    </a:cubicBezTo>
                    <a:cubicBezTo>
                      <a:pt x="26" y="8"/>
                      <a:pt x="25" y="10"/>
                      <a:pt x="25" y="13"/>
                    </a:cubicBezTo>
                    <a:cubicBezTo>
                      <a:pt x="26" y="17"/>
                      <a:pt x="26" y="21"/>
                      <a:pt x="26" y="25"/>
                    </a:cubicBezTo>
                    <a:cubicBezTo>
                      <a:pt x="26" y="26"/>
                      <a:pt x="26" y="31"/>
                      <a:pt x="25" y="32"/>
                    </a:cubicBezTo>
                    <a:cubicBezTo>
                      <a:pt x="25" y="32"/>
                      <a:pt x="25" y="33"/>
                      <a:pt x="24" y="33"/>
                    </a:cubicBezTo>
                    <a:cubicBezTo>
                      <a:pt x="23" y="34"/>
                      <a:pt x="22" y="33"/>
                      <a:pt x="21" y="33"/>
                    </a:cubicBezTo>
                    <a:cubicBezTo>
                      <a:pt x="20" y="32"/>
                      <a:pt x="18" y="32"/>
                      <a:pt x="17" y="31"/>
                    </a:cubicBezTo>
                    <a:cubicBezTo>
                      <a:pt x="13" y="29"/>
                      <a:pt x="8" y="26"/>
                      <a:pt x="5" y="24"/>
                    </a:cubicBezTo>
                    <a:cubicBezTo>
                      <a:pt x="3" y="23"/>
                      <a:pt x="0" y="23"/>
                      <a:pt x="0" y="21"/>
                    </a:cubicBezTo>
                    <a:cubicBezTo>
                      <a:pt x="3" y="21"/>
                      <a:pt x="5" y="23"/>
                      <a:pt x="8" y="23"/>
                    </a:cubicBezTo>
                    <a:cubicBezTo>
                      <a:pt x="10" y="24"/>
                      <a:pt x="12" y="24"/>
                      <a:pt x="15" y="24"/>
                    </a:cubicBezTo>
                    <a:cubicBezTo>
                      <a:pt x="16" y="24"/>
                      <a:pt x="19" y="25"/>
                      <a:pt x="19" y="25"/>
                    </a:cubicBezTo>
                    <a:cubicBezTo>
                      <a:pt x="21" y="23"/>
                      <a:pt x="20" y="21"/>
                      <a:pt x="20" y="18"/>
                    </a:cubicBezTo>
                    <a:cubicBezTo>
                      <a:pt x="21" y="16"/>
                      <a:pt x="22" y="9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8"/>
                      <a:pt x="18" y="9"/>
                      <a:pt x="17" y="9"/>
                    </a:cubicBezTo>
                    <a:cubicBezTo>
                      <a:pt x="14" y="11"/>
                      <a:pt x="10" y="14"/>
                      <a:pt x="5" y="13"/>
                    </a:cubicBezTo>
                    <a:cubicBezTo>
                      <a:pt x="4" y="12"/>
                      <a:pt x="3" y="11"/>
                      <a:pt x="3" y="9"/>
                    </a:cubicBezTo>
                    <a:cubicBezTo>
                      <a:pt x="4" y="9"/>
                      <a:pt x="5" y="10"/>
                      <a:pt x="7" y="10"/>
                    </a:cubicBezTo>
                    <a:cubicBezTo>
                      <a:pt x="8" y="9"/>
                      <a:pt x="10" y="8"/>
                      <a:pt x="11" y="8"/>
                    </a:cubicBezTo>
                    <a:cubicBezTo>
                      <a:pt x="14" y="6"/>
                      <a:pt x="17" y="5"/>
                      <a:pt x="19" y="4"/>
                    </a:cubicBezTo>
                    <a:cubicBezTo>
                      <a:pt x="22" y="3"/>
                      <a:pt x="25" y="3"/>
                      <a:pt x="29" y="2"/>
                    </a:cubicBezTo>
                    <a:cubicBezTo>
                      <a:pt x="30" y="1"/>
                      <a:pt x="31" y="0"/>
                      <a:pt x="33" y="0"/>
                    </a:cubicBezTo>
                    <a:cubicBezTo>
                      <a:pt x="34" y="0"/>
                      <a:pt x="36" y="1"/>
                      <a:pt x="37" y="1"/>
                    </a:cubicBezTo>
                    <a:cubicBezTo>
                      <a:pt x="38" y="2"/>
                      <a:pt x="38" y="2"/>
                      <a:pt x="39" y="3"/>
                    </a:cubicBezTo>
                    <a:cubicBezTo>
                      <a:pt x="39" y="4"/>
                      <a:pt x="39" y="4"/>
                      <a:pt x="39" y="5"/>
                    </a:cubicBezTo>
                    <a:cubicBezTo>
                      <a:pt x="36" y="7"/>
                      <a:pt x="30" y="8"/>
                      <a:pt x="25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š1îḑe">
                <a:extLst>
                  <a:ext uri="{FF2B5EF4-FFF2-40B4-BE49-F238E27FC236}">
                    <a16:creationId xmlns:a16="http://schemas.microsoft.com/office/drawing/2014/main" id="{8BE5E5BA-F5E5-431C-97CD-727D605FA8D4}"/>
                  </a:ext>
                </a:extLst>
              </p:cNvPr>
              <p:cNvSpPr/>
              <p:nvPr/>
            </p:nvSpPr>
            <p:spPr bwMode="auto">
              <a:xfrm>
                <a:off x="7472363" y="3055938"/>
                <a:ext cx="315913" cy="334963"/>
              </a:xfrm>
              <a:custGeom>
                <a:avLst/>
                <a:gdLst>
                  <a:gd name="T0" fmla="*/ 41 w 59"/>
                  <a:gd name="T1" fmla="*/ 7 h 62"/>
                  <a:gd name="T2" fmla="*/ 31 w 59"/>
                  <a:gd name="T3" fmla="*/ 15 h 62"/>
                  <a:gd name="T4" fmla="*/ 29 w 59"/>
                  <a:gd name="T5" fmla="*/ 18 h 62"/>
                  <a:gd name="T6" fmla="*/ 48 w 59"/>
                  <a:gd name="T7" fmla="*/ 10 h 62"/>
                  <a:gd name="T8" fmla="*/ 57 w 59"/>
                  <a:gd name="T9" fmla="*/ 10 h 62"/>
                  <a:gd name="T10" fmla="*/ 43 w 59"/>
                  <a:gd name="T11" fmla="*/ 30 h 62"/>
                  <a:gd name="T12" fmla="*/ 39 w 59"/>
                  <a:gd name="T13" fmla="*/ 37 h 62"/>
                  <a:gd name="T14" fmla="*/ 51 w 59"/>
                  <a:gd name="T15" fmla="*/ 34 h 62"/>
                  <a:gd name="T16" fmla="*/ 52 w 59"/>
                  <a:gd name="T17" fmla="*/ 41 h 62"/>
                  <a:gd name="T18" fmla="*/ 38 w 59"/>
                  <a:gd name="T19" fmla="*/ 46 h 62"/>
                  <a:gd name="T20" fmla="*/ 26 w 59"/>
                  <a:gd name="T21" fmla="*/ 48 h 62"/>
                  <a:gd name="T22" fmla="*/ 45 w 59"/>
                  <a:gd name="T23" fmla="*/ 40 h 62"/>
                  <a:gd name="T24" fmla="*/ 50 w 59"/>
                  <a:gd name="T25" fmla="*/ 36 h 62"/>
                  <a:gd name="T26" fmla="*/ 39 w 59"/>
                  <a:gd name="T27" fmla="*/ 39 h 62"/>
                  <a:gd name="T28" fmla="*/ 33 w 59"/>
                  <a:gd name="T29" fmla="*/ 42 h 62"/>
                  <a:gd name="T30" fmla="*/ 26 w 59"/>
                  <a:gd name="T31" fmla="*/ 43 h 62"/>
                  <a:gd name="T32" fmla="*/ 2 w 59"/>
                  <a:gd name="T33" fmla="*/ 62 h 62"/>
                  <a:gd name="T34" fmla="*/ 1 w 59"/>
                  <a:gd name="T35" fmla="*/ 56 h 62"/>
                  <a:gd name="T36" fmla="*/ 9 w 59"/>
                  <a:gd name="T37" fmla="*/ 45 h 62"/>
                  <a:gd name="T38" fmla="*/ 3 w 59"/>
                  <a:gd name="T39" fmla="*/ 57 h 62"/>
                  <a:gd name="T40" fmla="*/ 7 w 59"/>
                  <a:gd name="T41" fmla="*/ 54 h 62"/>
                  <a:gd name="T42" fmla="*/ 20 w 59"/>
                  <a:gd name="T43" fmla="*/ 44 h 62"/>
                  <a:gd name="T44" fmla="*/ 28 w 59"/>
                  <a:gd name="T45" fmla="*/ 40 h 62"/>
                  <a:gd name="T46" fmla="*/ 23 w 59"/>
                  <a:gd name="T47" fmla="*/ 34 h 62"/>
                  <a:gd name="T48" fmla="*/ 15 w 59"/>
                  <a:gd name="T49" fmla="*/ 40 h 62"/>
                  <a:gd name="T50" fmla="*/ 20 w 59"/>
                  <a:gd name="T51" fmla="*/ 31 h 62"/>
                  <a:gd name="T52" fmla="*/ 15 w 59"/>
                  <a:gd name="T53" fmla="*/ 30 h 62"/>
                  <a:gd name="T54" fmla="*/ 13 w 59"/>
                  <a:gd name="T55" fmla="*/ 18 h 62"/>
                  <a:gd name="T56" fmla="*/ 12 w 59"/>
                  <a:gd name="T57" fmla="*/ 14 h 62"/>
                  <a:gd name="T58" fmla="*/ 18 w 59"/>
                  <a:gd name="T59" fmla="*/ 22 h 62"/>
                  <a:gd name="T60" fmla="*/ 21 w 59"/>
                  <a:gd name="T61" fmla="*/ 29 h 62"/>
                  <a:gd name="T62" fmla="*/ 23 w 59"/>
                  <a:gd name="T63" fmla="*/ 16 h 62"/>
                  <a:gd name="T64" fmla="*/ 35 w 59"/>
                  <a:gd name="T65" fmla="*/ 3 h 62"/>
                  <a:gd name="T66" fmla="*/ 52 w 59"/>
                  <a:gd name="T67" fmla="*/ 11 h 62"/>
                  <a:gd name="T68" fmla="*/ 35 w 59"/>
                  <a:gd name="T69" fmla="*/ 17 h 62"/>
                  <a:gd name="T70" fmla="*/ 40 w 59"/>
                  <a:gd name="T71" fmla="*/ 28 h 62"/>
                  <a:gd name="T72" fmla="*/ 40 w 59"/>
                  <a:gd name="T73" fmla="*/ 28 h 62"/>
                  <a:gd name="T74" fmla="*/ 49 w 59"/>
                  <a:gd name="T75" fmla="*/ 17 h 62"/>
                  <a:gd name="T76" fmla="*/ 39 w 59"/>
                  <a:gd name="T77" fmla="*/ 29 h 62"/>
                  <a:gd name="T78" fmla="*/ 30 w 59"/>
                  <a:gd name="T79" fmla="*/ 32 h 62"/>
                  <a:gd name="T80" fmla="*/ 32 w 59"/>
                  <a:gd name="T81" fmla="*/ 38 h 62"/>
                  <a:gd name="T82" fmla="*/ 39 w 59"/>
                  <a:gd name="T83" fmla="*/ 29 h 62"/>
                  <a:gd name="T84" fmla="*/ 29 w 59"/>
                  <a:gd name="T85" fmla="*/ 28 h 62"/>
                  <a:gd name="T86" fmla="*/ 30 w 59"/>
                  <a:gd name="T87" fmla="*/ 30 h 62"/>
                  <a:gd name="T88" fmla="*/ 35 w 59"/>
                  <a:gd name="T89" fmla="*/ 20 h 62"/>
                  <a:gd name="T90" fmla="*/ 31 w 59"/>
                  <a:gd name="T91" fmla="*/ 19 h 62"/>
                  <a:gd name="T92" fmla="*/ 31 w 59"/>
                  <a:gd name="T93" fmla="*/ 24 h 62"/>
                  <a:gd name="T94" fmla="*/ 28 w 59"/>
                  <a:gd name="T95" fmla="*/ 31 h 62"/>
                  <a:gd name="T96" fmla="*/ 28 w 59"/>
                  <a:gd name="T97" fmla="*/ 3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9" h="62">
                    <a:moveTo>
                      <a:pt x="33" y="0"/>
                    </a:moveTo>
                    <a:cubicBezTo>
                      <a:pt x="37" y="0"/>
                      <a:pt x="41" y="3"/>
                      <a:pt x="41" y="7"/>
                    </a:cubicBezTo>
                    <a:cubicBezTo>
                      <a:pt x="40" y="8"/>
                      <a:pt x="39" y="9"/>
                      <a:pt x="38" y="10"/>
                    </a:cubicBezTo>
                    <a:cubicBezTo>
                      <a:pt x="36" y="12"/>
                      <a:pt x="34" y="13"/>
                      <a:pt x="31" y="15"/>
                    </a:cubicBezTo>
                    <a:cubicBezTo>
                      <a:pt x="30" y="15"/>
                      <a:pt x="28" y="16"/>
                      <a:pt x="28" y="17"/>
                    </a:cubicBezTo>
                    <a:cubicBezTo>
                      <a:pt x="28" y="17"/>
                      <a:pt x="29" y="18"/>
                      <a:pt x="29" y="18"/>
                    </a:cubicBezTo>
                    <a:cubicBezTo>
                      <a:pt x="31" y="17"/>
                      <a:pt x="32" y="16"/>
                      <a:pt x="34" y="15"/>
                    </a:cubicBezTo>
                    <a:cubicBezTo>
                      <a:pt x="39" y="13"/>
                      <a:pt x="43" y="11"/>
                      <a:pt x="48" y="10"/>
                    </a:cubicBezTo>
                    <a:cubicBezTo>
                      <a:pt x="51" y="9"/>
                      <a:pt x="54" y="8"/>
                      <a:pt x="57" y="9"/>
                    </a:cubicBezTo>
                    <a:cubicBezTo>
                      <a:pt x="57" y="9"/>
                      <a:pt x="57" y="10"/>
                      <a:pt x="57" y="10"/>
                    </a:cubicBezTo>
                    <a:cubicBezTo>
                      <a:pt x="57" y="14"/>
                      <a:pt x="53" y="16"/>
                      <a:pt x="51" y="19"/>
                    </a:cubicBezTo>
                    <a:cubicBezTo>
                      <a:pt x="48" y="22"/>
                      <a:pt x="46" y="26"/>
                      <a:pt x="43" y="30"/>
                    </a:cubicBezTo>
                    <a:cubicBezTo>
                      <a:pt x="43" y="31"/>
                      <a:pt x="43" y="31"/>
                      <a:pt x="42" y="32"/>
                    </a:cubicBezTo>
                    <a:cubicBezTo>
                      <a:pt x="41" y="33"/>
                      <a:pt x="40" y="35"/>
                      <a:pt x="39" y="3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2" y="35"/>
                      <a:pt x="49" y="34"/>
                      <a:pt x="51" y="34"/>
                    </a:cubicBezTo>
                    <a:cubicBezTo>
                      <a:pt x="53" y="33"/>
                      <a:pt x="56" y="34"/>
                      <a:pt x="56" y="35"/>
                    </a:cubicBezTo>
                    <a:cubicBezTo>
                      <a:pt x="59" y="37"/>
                      <a:pt x="54" y="40"/>
                      <a:pt x="52" y="41"/>
                    </a:cubicBezTo>
                    <a:cubicBezTo>
                      <a:pt x="50" y="43"/>
                      <a:pt x="46" y="44"/>
                      <a:pt x="43" y="45"/>
                    </a:cubicBezTo>
                    <a:cubicBezTo>
                      <a:pt x="41" y="45"/>
                      <a:pt x="39" y="45"/>
                      <a:pt x="38" y="46"/>
                    </a:cubicBezTo>
                    <a:cubicBezTo>
                      <a:pt x="34" y="47"/>
                      <a:pt x="31" y="48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9" y="47"/>
                      <a:pt x="30" y="46"/>
                    </a:cubicBezTo>
                    <a:cubicBezTo>
                      <a:pt x="34" y="44"/>
                      <a:pt x="40" y="42"/>
                      <a:pt x="45" y="40"/>
                    </a:cubicBezTo>
                    <a:cubicBezTo>
                      <a:pt x="47" y="39"/>
                      <a:pt x="50" y="38"/>
                      <a:pt x="51" y="36"/>
                    </a:cubicBezTo>
                    <a:cubicBezTo>
                      <a:pt x="51" y="36"/>
                      <a:pt x="50" y="36"/>
                      <a:pt x="50" y="36"/>
                    </a:cubicBezTo>
                    <a:cubicBezTo>
                      <a:pt x="49" y="37"/>
                      <a:pt x="48" y="37"/>
                      <a:pt x="47" y="37"/>
                    </a:cubicBezTo>
                    <a:cubicBezTo>
                      <a:pt x="45" y="38"/>
                      <a:pt x="42" y="38"/>
                      <a:pt x="39" y="39"/>
                    </a:cubicBezTo>
                    <a:cubicBezTo>
                      <a:pt x="38" y="39"/>
                      <a:pt x="37" y="40"/>
                      <a:pt x="36" y="40"/>
                    </a:cubicBezTo>
                    <a:cubicBezTo>
                      <a:pt x="35" y="41"/>
                      <a:pt x="34" y="42"/>
                      <a:pt x="33" y="42"/>
                    </a:cubicBezTo>
                    <a:cubicBezTo>
                      <a:pt x="31" y="43"/>
                      <a:pt x="30" y="42"/>
                      <a:pt x="29" y="42"/>
                    </a:cubicBezTo>
                    <a:cubicBezTo>
                      <a:pt x="28" y="42"/>
                      <a:pt x="27" y="43"/>
                      <a:pt x="26" y="43"/>
                    </a:cubicBezTo>
                    <a:cubicBezTo>
                      <a:pt x="22" y="45"/>
                      <a:pt x="18" y="46"/>
                      <a:pt x="15" y="48"/>
                    </a:cubicBezTo>
                    <a:cubicBezTo>
                      <a:pt x="11" y="51"/>
                      <a:pt x="8" y="60"/>
                      <a:pt x="2" y="62"/>
                    </a:cubicBezTo>
                    <a:cubicBezTo>
                      <a:pt x="1" y="62"/>
                      <a:pt x="0" y="62"/>
                      <a:pt x="0" y="61"/>
                    </a:cubicBezTo>
                    <a:cubicBezTo>
                      <a:pt x="0" y="60"/>
                      <a:pt x="0" y="57"/>
                      <a:pt x="1" y="56"/>
                    </a:cubicBezTo>
                    <a:cubicBezTo>
                      <a:pt x="3" y="53"/>
                      <a:pt x="5" y="50"/>
                      <a:pt x="7" y="47"/>
                    </a:cubicBezTo>
                    <a:cubicBezTo>
                      <a:pt x="8" y="46"/>
                      <a:pt x="8" y="45"/>
                      <a:pt x="9" y="45"/>
                    </a:cubicBezTo>
                    <a:cubicBezTo>
                      <a:pt x="9" y="46"/>
                      <a:pt x="8" y="47"/>
                      <a:pt x="8" y="48"/>
                    </a:cubicBezTo>
                    <a:cubicBezTo>
                      <a:pt x="6" y="51"/>
                      <a:pt x="4" y="54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6" y="55"/>
                      <a:pt x="7" y="54"/>
                    </a:cubicBezTo>
                    <a:cubicBezTo>
                      <a:pt x="9" y="52"/>
                      <a:pt x="10" y="50"/>
                      <a:pt x="12" y="49"/>
                    </a:cubicBezTo>
                    <a:cubicBezTo>
                      <a:pt x="15" y="47"/>
                      <a:pt x="17" y="45"/>
                      <a:pt x="20" y="44"/>
                    </a:cubicBezTo>
                    <a:cubicBezTo>
                      <a:pt x="22" y="43"/>
                      <a:pt x="24" y="42"/>
                      <a:pt x="26" y="41"/>
                    </a:cubicBezTo>
                    <a:cubicBezTo>
                      <a:pt x="27" y="40"/>
                      <a:pt x="28" y="40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6" y="36"/>
                      <a:pt x="25" y="35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6"/>
                      <a:pt x="19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7" y="38"/>
                      <a:pt x="20" y="34"/>
                      <a:pt x="20" y="31"/>
                    </a:cubicBezTo>
                    <a:cubicBezTo>
                      <a:pt x="20" y="31"/>
                      <a:pt x="19" y="31"/>
                      <a:pt x="19" y="30"/>
                    </a:cubicBezTo>
                    <a:cubicBezTo>
                      <a:pt x="18" y="31"/>
                      <a:pt x="15" y="32"/>
                      <a:pt x="15" y="30"/>
                    </a:cubicBezTo>
                    <a:cubicBezTo>
                      <a:pt x="16" y="29"/>
                      <a:pt x="15" y="27"/>
                      <a:pt x="15" y="26"/>
                    </a:cubicBezTo>
                    <a:cubicBezTo>
                      <a:pt x="14" y="23"/>
                      <a:pt x="14" y="21"/>
                      <a:pt x="13" y="18"/>
                    </a:cubicBezTo>
                    <a:cubicBezTo>
                      <a:pt x="12" y="17"/>
                      <a:pt x="12" y="16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5"/>
                      <a:pt x="14" y="15"/>
                      <a:pt x="14" y="16"/>
                    </a:cubicBezTo>
                    <a:cubicBezTo>
                      <a:pt x="16" y="18"/>
                      <a:pt x="17" y="20"/>
                      <a:pt x="18" y="22"/>
                    </a:cubicBezTo>
                    <a:cubicBezTo>
                      <a:pt x="19" y="23"/>
                      <a:pt x="20" y="25"/>
                      <a:pt x="21" y="27"/>
                    </a:cubicBezTo>
                    <a:cubicBezTo>
                      <a:pt x="21" y="28"/>
                      <a:pt x="21" y="28"/>
                      <a:pt x="21" y="29"/>
                    </a:cubicBezTo>
                    <a:cubicBezTo>
                      <a:pt x="23" y="27"/>
                      <a:pt x="25" y="24"/>
                      <a:pt x="25" y="21"/>
                    </a:cubicBezTo>
                    <a:cubicBezTo>
                      <a:pt x="24" y="20"/>
                      <a:pt x="23" y="18"/>
                      <a:pt x="23" y="16"/>
                    </a:cubicBezTo>
                    <a:cubicBezTo>
                      <a:pt x="24" y="16"/>
                      <a:pt x="25" y="16"/>
                      <a:pt x="26" y="17"/>
                    </a:cubicBezTo>
                    <a:cubicBezTo>
                      <a:pt x="28" y="13"/>
                      <a:pt x="34" y="7"/>
                      <a:pt x="35" y="3"/>
                    </a:cubicBezTo>
                    <a:cubicBezTo>
                      <a:pt x="34" y="2"/>
                      <a:pt x="33" y="1"/>
                      <a:pt x="33" y="0"/>
                    </a:cubicBezTo>
                    <a:close/>
                    <a:moveTo>
                      <a:pt x="52" y="11"/>
                    </a:moveTo>
                    <a:cubicBezTo>
                      <a:pt x="47" y="11"/>
                      <a:pt x="44" y="13"/>
                      <a:pt x="41" y="15"/>
                    </a:cubicBezTo>
                    <a:cubicBezTo>
                      <a:pt x="39" y="16"/>
                      <a:pt x="37" y="16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8" y="20"/>
                      <a:pt x="41" y="22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7"/>
                      <a:pt x="42" y="25"/>
                      <a:pt x="43" y="24"/>
                    </a:cubicBezTo>
                    <a:cubicBezTo>
                      <a:pt x="45" y="22"/>
                      <a:pt x="47" y="19"/>
                      <a:pt x="49" y="17"/>
                    </a:cubicBezTo>
                    <a:cubicBezTo>
                      <a:pt x="50" y="15"/>
                      <a:pt x="51" y="13"/>
                      <a:pt x="52" y="11"/>
                    </a:cubicBezTo>
                    <a:close/>
                    <a:moveTo>
                      <a:pt x="39" y="29"/>
                    </a:moveTo>
                    <a:cubicBezTo>
                      <a:pt x="39" y="29"/>
                      <a:pt x="33" y="31"/>
                      <a:pt x="33" y="32"/>
                    </a:cubicBezTo>
                    <a:cubicBezTo>
                      <a:pt x="32" y="32"/>
                      <a:pt x="30" y="32"/>
                      <a:pt x="30" y="32"/>
                    </a:cubicBezTo>
                    <a:cubicBezTo>
                      <a:pt x="30" y="33"/>
                      <a:pt x="30" y="34"/>
                      <a:pt x="30" y="34"/>
                    </a:cubicBezTo>
                    <a:cubicBezTo>
                      <a:pt x="31" y="36"/>
                      <a:pt x="30" y="37"/>
                      <a:pt x="32" y="38"/>
                    </a:cubicBezTo>
                    <a:cubicBezTo>
                      <a:pt x="34" y="34"/>
                      <a:pt x="37" y="32"/>
                      <a:pt x="39" y="29"/>
                    </a:cubicBezTo>
                    <a:cubicBezTo>
                      <a:pt x="39" y="29"/>
                      <a:pt x="39" y="29"/>
                      <a:pt x="39" y="29"/>
                    </a:cubicBezTo>
                    <a:close/>
                    <a:moveTo>
                      <a:pt x="28" y="28"/>
                    </a:moveTo>
                    <a:cubicBezTo>
                      <a:pt x="28" y="28"/>
                      <a:pt x="29" y="28"/>
                      <a:pt x="29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9"/>
                      <a:pt x="29" y="30"/>
                      <a:pt x="30" y="30"/>
                    </a:cubicBezTo>
                    <a:cubicBezTo>
                      <a:pt x="32" y="28"/>
                      <a:pt x="37" y="28"/>
                      <a:pt x="37" y="24"/>
                    </a:cubicBezTo>
                    <a:cubicBezTo>
                      <a:pt x="36" y="23"/>
                      <a:pt x="36" y="21"/>
                      <a:pt x="35" y="20"/>
                    </a:cubicBezTo>
                    <a:cubicBezTo>
                      <a:pt x="35" y="19"/>
                      <a:pt x="34" y="19"/>
                      <a:pt x="33" y="18"/>
                    </a:cubicBezTo>
                    <a:cubicBezTo>
                      <a:pt x="33" y="18"/>
                      <a:pt x="32" y="18"/>
                      <a:pt x="31" y="19"/>
                    </a:cubicBezTo>
                    <a:cubicBezTo>
                      <a:pt x="32" y="19"/>
                      <a:pt x="34" y="21"/>
                      <a:pt x="33" y="22"/>
                    </a:cubicBezTo>
                    <a:cubicBezTo>
                      <a:pt x="33" y="23"/>
                      <a:pt x="32" y="23"/>
                      <a:pt x="31" y="24"/>
                    </a:cubicBezTo>
                    <a:cubicBezTo>
                      <a:pt x="30" y="25"/>
                      <a:pt x="27" y="28"/>
                      <a:pt x="27" y="30"/>
                    </a:cubicBezTo>
                    <a:cubicBezTo>
                      <a:pt x="27" y="30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0"/>
                      <a:pt x="28" y="29"/>
                      <a:pt x="28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şḷiďe">
                <a:extLst>
                  <a:ext uri="{FF2B5EF4-FFF2-40B4-BE49-F238E27FC236}">
                    <a16:creationId xmlns:a16="http://schemas.microsoft.com/office/drawing/2014/main" id="{8E9A4089-B66F-4EF9-9B8E-7C12DA700D5F}"/>
                  </a:ext>
                </a:extLst>
              </p:cNvPr>
              <p:cNvSpPr/>
              <p:nvPr/>
            </p:nvSpPr>
            <p:spPr bwMode="auto">
              <a:xfrm>
                <a:off x="6002338" y="3148013"/>
                <a:ext cx="223838" cy="346075"/>
              </a:xfrm>
              <a:custGeom>
                <a:avLst/>
                <a:gdLst>
                  <a:gd name="T0" fmla="*/ 31 w 42"/>
                  <a:gd name="T1" fmla="*/ 43 h 64"/>
                  <a:gd name="T2" fmla="*/ 33 w 42"/>
                  <a:gd name="T3" fmla="*/ 34 h 64"/>
                  <a:gd name="T4" fmla="*/ 32 w 42"/>
                  <a:gd name="T5" fmla="*/ 28 h 64"/>
                  <a:gd name="T6" fmla="*/ 29 w 42"/>
                  <a:gd name="T7" fmla="*/ 29 h 64"/>
                  <a:gd name="T8" fmla="*/ 23 w 42"/>
                  <a:gd name="T9" fmla="*/ 34 h 64"/>
                  <a:gd name="T10" fmla="*/ 23 w 42"/>
                  <a:gd name="T11" fmla="*/ 40 h 64"/>
                  <a:gd name="T12" fmla="*/ 11 w 42"/>
                  <a:gd name="T13" fmla="*/ 45 h 64"/>
                  <a:gd name="T14" fmla="*/ 1 w 42"/>
                  <a:gd name="T15" fmla="*/ 44 h 64"/>
                  <a:gd name="T16" fmla="*/ 1 w 42"/>
                  <a:gd name="T17" fmla="*/ 40 h 64"/>
                  <a:gd name="T18" fmla="*/ 6 w 42"/>
                  <a:gd name="T19" fmla="*/ 39 h 64"/>
                  <a:gd name="T20" fmla="*/ 13 w 42"/>
                  <a:gd name="T21" fmla="*/ 34 h 64"/>
                  <a:gd name="T22" fmla="*/ 11 w 42"/>
                  <a:gd name="T23" fmla="*/ 31 h 64"/>
                  <a:gd name="T24" fmla="*/ 6 w 42"/>
                  <a:gd name="T25" fmla="*/ 33 h 64"/>
                  <a:gd name="T26" fmla="*/ 1 w 42"/>
                  <a:gd name="T27" fmla="*/ 29 h 64"/>
                  <a:gd name="T28" fmla="*/ 1 w 42"/>
                  <a:gd name="T29" fmla="*/ 28 h 64"/>
                  <a:gd name="T30" fmla="*/ 5 w 42"/>
                  <a:gd name="T31" fmla="*/ 26 h 64"/>
                  <a:gd name="T32" fmla="*/ 8 w 42"/>
                  <a:gd name="T33" fmla="*/ 25 h 64"/>
                  <a:gd name="T34" fmla="*/ 17 w 42"/>
                  <a:gd name="T35" fmla="*/ 21 h 64"/>
                  <a:gd name="T36" fmla="*/ 21 w 42"/>
                  <a:gd name="T37" fmla="*/ 12 h 64"/>
                  <a:gd name="T38" fmla="*/ 22 w 42"/>
                  <a:gd name="T39" fmla="*/ 8 h 64"/>
                  <a:gd name="T40" fmla="*/ 25 w 42"/>
                  <a:gd name="T41" fmla="*/ 0 h 64"/>
                  <a:gd name="T42" fmla="*/ 28 w 42"/>
                  <a:gd name="T43" fmla="*/ 1 h 64"/>
                  <a:gd name="T44" fmla="*/ 29 w 42"/>
                  <a:gd name="T45" fmla="*/ 13 h 64"/>
                  <a:gd name="T46" fmla="*/ 33 w 42"/>
                  <a:gd name="T47" fmla="*/ 13 h 64"/>
                  <a:gd name="T48" fmla="*/ 36 w 42"/>
                  <a:gd name="T49" fmla="*/ 9 h 64"/>
                  <a:gd name="T50" fmla="*/ 41 w 42"/>
                  <a:gd name="T51" fmla="*/ 12 h 64"/>
                  <a:gd name="T52" fmla="*/ 26 w 42"/>
                  <a:gd name="T53" fmla="*/ 21 h 64"/>
                  <a:gd name="T54" fmla="*/ 17 w 42"/>
                  <a:gd name="T55" fmla="*/ 29 h 64"/>
                  <a:gd name="T56" fmla="*/ 25 w 42"/>
                  <a:gd name="T57" fmla="*/ 28 h 64"/>
                  <a:gd name="T58" fmla="*/ 33 w 42"/>
                  <a:gd name="T59" fmla="*/ 24 h 64"/>
                  <a:gd name="T60" fmla="*/ 37 w 42"/>
                  <a:gd name="T61" fmla="*/ 21 h 64"/>
                  <a:gd name="T62" fmla="*/ 42 w 42"/>
                  <a:gd name="T63" fmla="*/ 26 h 64"/>
                  <a:gd name="T64" fmla="*/ 38 w 42"/>
                  <a:gd name="T65" fmla="*/ 38 h 64"/>
                  <a:gd name="T66" fmla="*/ 32 w 42"/>
                  <a:gd name="T67" fmla="*/ 63 h 64"/>
                  <a:gd name="T68" fmla="*/ 25 w 42"/>
                  <a:gd name="T69" fmla="*/ 57 h 64"/>
                  <a:gd name="T70" fmla="*/ 22 w 42"/>
                  <a:gd name="T71" fmla="*/ 55 h 64"/>
                  <a:gd name="T72" fmla="*/ 17 w 42"/>
                  <a:gd name="T73" fmla="*/ 62 h 64"/>
                  <a:gd name="T74" fmla="*/ 15 w 42"/>
                  <a:gd name="T75" fmla="*/ 64 h 64"/>
                  <a:gd name="T76" fmla="*/ 12 w 42"/>
                  <a:gd name="T77" fmla="*/ 64 h 64"/>
                  <a:gd name="T78" fmla="*/ 9 w 42"/>
                  <a:gd name="T79" fmla="*/ 58 h 64"/>
                  <a:gd name="T80" fmla="*/ 11 w 42"/>
                  <a:gd name="T81" fmla="*/ 54 h 64"/>
                  <a:gd name="T82" fmla="*/ 10 w 42"/>
                  <a:gd name="T83" fmla="*/ 52 h 64"/>
                  <a:gd name="T84" fmla="*/ 15 w 42"/>
                  <a:gd name="T85" fmla="*/ 47 h 64"/>
                  <a:gd name="T86" fmla="*/ 22 w 42"/>
                  <a:gd name="T87" fmla="*/ 48 h 64"/>
                  <a:gd name="T88" fmla="*/ 24 w 42"/>
                  <a:gd name="T89" fmla="*/ 53 h 64"/>
                  <a:gd name="T90" fmla="*/ 31 w 42"/>
                  <a:gd name="T91" fmla="*/ 5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64">
                    <a:moveTo>
                      <a:pt x="31" y="50"/>
                    </a:moveTo>
                    <a:cubicBezTo>
                      <a:pt x="31" y="46"/>
                      <a:pt x="31" y="46"/>
                      <a:pt x="31" y="43"/>
                    </a:cubicBezTo>
                    <a:cubicBezTo>
                      <a:pt x="31" y="42"/>
                      <a:pt x="32" y="40"/>
                      <a:pt x="32" y="38"/>
                    </a:cubicBezTo>
                    <a:cubicBezTo>
                      <a:pt x="33" y="37"/>
                      <a:pt x="33" y="35"/>
                      <a:pt x="33" y="34"/>
                    </a:cubicBezTo>
                    <a:cubicBezTo>
                      <a:pt x="33" y="33"/>
                      <a:pt x="34" y="30"/>
                      <a:pt x="33" y="30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1" y="28"/>
                      <a:pt x="31" y="28"/>
                      <a:pt x="30" y="28"/>
                    </a:cubicBezTo>
                    <a:cubicBezTo>
                      <a:pt x="30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7" y="30"/>
                    </a:cubicBezTo>
                    <a:cubicBezTo>
                      <a:pt x="25" y="31"/>
                      <a:pt x="24" y="32"/>
                      <a:pt x="23" y="34"/>
                    </a:cubicBezTo>
                    <a:cubicBezTo>
                      <a:pt x="23" y="35"/>
                      <a:pt x="24" y="38"/>
                      <a:pt x="23" y="39"/>
                    </a:cubicBezTo>
                    <a:cubicBezTo>
                      <a:pt x="23" y="39"/>
                      <a:pt x="23" y="40"/>
                      <a:pt x="23" y="40"/>
                    </a:cubicBezTo>
                    <a:cubicBezTo>
                      <a:pt x="21" y="40"/>
                      <a:pt x="18" y="40"/>
                      <a:pt x="17" y="41"/>
                    </a:cubicBezTo>
                    <a:cubicBezTo>
                      <a:pt x="15" y="43"/>
                      <a:pt x="12" y="45"/>
                      <a:pt x="11" y="45"/>
                    </a:cubicBezTo>
                    <a:cubicBezTo>
                      <a:pt x="10" y="46"/>
                      <a:pt x="5" y="46"/>
                      <a:pt x="3" y="45"/>
                    </a:cubicBezTo>
                    <a:cubicBezTo>
                      <a:pt x="3" y="45"/>
                      <a:pt x="2" y="44"/>
                      <a:pt x="1" y="44"/>
                    </a:cubicBezTo>
                    <a:cubicBezTo>
                      <a:pt x="1" y="43"/>
                      <a:pt x="0" y="41"/>
                      <a:pt x="0" y="41"/>
                    </a:cubicBezTo>
                    <a:cubicBezTo>
                      <a:pt x="1" y="40"/>
                      <a:pt x="0" y="40"/>
                      <a:pt x="1" y="40"/>
                    </a:cubicBezTo>
                    <a:cubicBezTo>
                      <a:pt x="2" y="40"/>
                      <a:pt x="3" y="40"/>
                      <a:pt x="3" y="40"/>
                    </a:cubicBezTo>
                    <a:cubicBezTo>
                      <a:pt x="4" y="40"/>
                      <a:pt x="5" y="39"/>
                      <a:pt x="6" y="39"/>
                    </a:cubicBezTo>
                    <a:cubicBezTo>
                      <a:pt x="8" y="38"/>
                      <a:pt x="10" y="37"/>
                      <a:pt x="11" y="37"/>
                    </a:cubicBezTo>
                    <a:cubicBezTo>
                      <a:pt x="12" y="36"/>
                      <a:pt x="13" y="35"/>
                      <a:pt x="13" y="34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3" y="32"/>
                      <a:pt x="12" y="32"/>
                      <a:pt x="11" y="31"/>
                    </a:cubicBezTo>
                    <a:cubicBezTo>
                      <a:pt x="10" y="31"/>
                      <a:pt x="9" y="31"/>
                      <a:pt x="8" y="32"/>
                    </a:cubicBezTo>
                    <a:cubicBezTo>
                      <a:pt x="8" y="32"/>
                      <a:pt x="7" y="33"/>
                      <a:pt x="6" y="33"/>
                    </a:cubicBezTo>
                    <a:cubicBezTo>
                      <a:pt x="5" y="32"/>
                      <a:pt x="3" y="32"/>
                      <a:pt x="2" y="30"/>
                    </a:cubicBezTo>
                    <a:cubicBezTo>
                      <a:pt x="1" y="30"/>
                      <a:pt x="1" y="29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29"/>
                      <a:pt x="1" y="28"/>
                      <a:pt x="1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2" y="26"/>
                      <a:pt x="0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7" y="25"/>
                      <a:pt x="7" y="25"/>
                      <a:pt x="8" y="25"/>
                    </a:cubicBezTo>
                    <a:cubicBezTo>
                      <a:pt x="9" y="25"/>
                      <a:pt x="10" y="25"/>
                      <a:pt x="12" y="24"/>
                    </a:cubicBezTo>
                    <a:cubicBezTo>
                      <a:pt x="14" y="23"/>
                      <a:pt x="16" y="22"/>
                      <a:pt x="17" y="21"/>
                    </a:cubicBezTo>
                    <a:cubicBezTo>
                      <a:pt x="18" y="20"/>
                      <a:pt x="19" y="18"/>
                      <a:pt x="19" y="16"/>
                    </a:cubicBezTo>
                    <a:cubicBezTo>
                      <a:pt x="20" y="15"/>
                      <a:pt x="20" y="13"/>
                      <a:pt x="21" y="12"/>
                    </a:cubicBezTo>
                    <a:cubicBezTo>
                      <a:pt x="21" y="11"/>
                      <a:pt x="21" y="10"/>
                      <a:pt x="21" y="9"/>
                    </a:cubicBezTo>
                    <a:cubicBezTo>
                      <a:pt x="21" y="9"/>
                      <a:pt x="22" y="8"/>
                      <a:pt x="22" y="8"/>
                    </a:cubicBezTo>
                    <a:cubicBezTo>
                      <a:pt x="22" y="7"/>
                      <a:pt x="22" y="6"/>
                      <a:pt x="23" y="5"/>
                    </a:cubicBezTo>
                    <a:cubicBezTo>
                      <a:pt x="23" y="3"/>
                      <a:pt x="24" y="1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30" y="5"/>
                      <a:pt x="30" y="6"/>
                      <a:pt x="30" y="7"/>
                    </a:cubicBezTo>
                    <a:cubicBezTo>
                      <a:pt x="31" y="8"/>
                      <a:pt x="30" y="10"/>
                      <a:pt x="29" y="13"/>
                    </a:cubicBezTo>
                    <a:cubicBezTo>
                      <a:pt x="29" y="14"/>
                      <a:pt x="30" y="14"/>
                      <a:pt x="31" y="13"/>
                    </a:cubicBezTo>
                    <a:cubicBezTo>
                      <a:pt x="32" y="13"/>
                      <a:pt x="33" y="12"/>
                      <a:pt x="33" y="13"/>
                    </a:cubicBezTo>
                    <a:cubicBezTo>
                      <a:pt x="32" y="13"/>
                      <a:pt x="34" y="11"/>
                      <a:pt x="34" y="11"/>
                    </a:cubicBezTo>
                    <a:cubicBezTo>
                      <a:pt x="35" y="10"/>
                      <a:pt x="36" y="9"/>
                      <a:pt x="36" y="9"/>
                    </a:cubicBezTo>
                    <a:cubicBezTo>
                      <a:pt x="37" y="9"/>
                      <a:pt x="39" y="8"/>
                      <a:pt x="40" y="9"/>
                    </a:cubicBezTo>
                    <a:cubicBezTo>
                      <a:pt x="41" y="10"/>
                      <a:pt x="42" y="11"/>
                      <a:pt x="41" y="12"/>
                    </a:cubicBezTo>
                    <a:cubicBezTo>
                      <a:pt x="39" y="15"/>
                      <a:pt x="38" y="15"/>
                      <a:pt x="37" y="15"/>
                    </a:cubicBezTo>
                    <a:cubicBezTo>
                      <a:pt x="30" y="18"/>
                      <a:pt x="28" y="19"/>
                      <a:pt x="26" y="21"/>
                    </a:cubicBezTo>
                    <a:cubicBezTo>
                      <a:pt x="23" y="22"/>
                      <a:pt x="23" y="24"/>
                      <a:pt x="20" y="27"/>
                    </a:cubicBezTo>
                    <a:cubicBezTo>
                      <a:pt x="19" y="28"/>
                      <a:pt x="18" y="29"/>
                      <a:pt x="17" y="29"/>
                    </a:cubicBezTo>
                    <a:cubicBezTo>
                      <a:pt x="17" y="30"/>
                      <a:pt x="18" y="32"/>
                      <a:pt x="19" y="32"/>
                    </a:cubicBezTo>
                    <a:cubicBezTo>
                      <a:pt x="20" y="32"/>
                      <a:pt x="23" y="29"/>
                      <a:pt x="25" y="28"/>
                    </a:cubicBezTo>
                    <a:cubicBezTo>
                      <a:pt x="26" y="27"/>
                      <a:pt x="28" y="26"/>
                      <a:pt x="30" y="25"/>
                    </a:cubicBezTo>
                    <a:cubicBezTo>
                      <a:pt x="31" y="25"/>
                      <a:pt x="32" y="25"/>
                      <a:pt x="33" y="24"/>
                    </a:cubicBezTo>
                    <a:cubicBezTo>
                      <a:pt x="34" y="23"/>
                      <a:pt x="35" y="22"/>
                      <a:pt x="36" y="22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8" y="21"/>
                      <a:pt x="42" y="21"/>
                      <a:pt x="42" y="22"/>
                    </a:cubicBezTo>
                    <a:cubicBezTo>
                      <a:pt x="42" y="23"/>
                      <a:pt x="42" y="24"/>
                      <a:pt x="42" y="26"/>
                    </a:cubicBezTo>
                    <a:cubicBezTo>
                      <a:pt x="42" y="27"/>
                      <a:pt x="42" y="31"/>
                      <a:pt x="40" y="33"/>
                    </a:cubicBezTo>
                    <a:cubicBezTo>
                      <a:pt x="39" y="35"/>
                      <a:pt x="39" y="36"/>
                      <a:pt x="38" y="38"/>
                    </a:cubicBezTo>
                    <a:cubicBezTo>
                      <a:pt x="35" y="47"/>
                      <a:pt x="35" y="55"/>
                      <a:pt x="33" y="62"/>
                    </a:cubicBezTo>
                    <a:cubicBezTo>
                      <a:pt x="33" y="62"/>
                      <a:pt x="32" y="63"/>
                      <a:pt x="32" y="63"/>
                    </a:cubicBezTo>
                    <a:cubicBezTo>
                      <a:pt x="30" y="63"/>
                      <a:pt x="28" y="62"/>
                      <a:pt x="27" y="60"/>
                    </a:cubicBezTo>
                    <a:cubicBezTo>
                      <a:pt x="26" y="59"/>
                      <a:pt x="26" y="58"/>
                      <a:pt x="25" y="57"/>
                    </a:cubicBezTo>
                    <a:cubicBezTo>
                      <a:pt x="24" y="57"/>
                      <a:pt x="24" y="56"/>
                      <a:pt x="23" y="56"/>
                    </a:cubicBezTo>
                    <a:cubicBezTo>
                      <a:pt x="23" y="56"/>
                      <a:pt x="22" y="55"/>
                      <a:pt x="22" y="55"/>
                    </a:cubicBezTo>
                    <a:cubicBezTo>
                      <a:pt x="21" y="54"/>
                      <a:pt x="20" y="55"/>
                      <a:pt x="19" y="55"/>
                    </a:cubicBezTo>
                    <a:cubicBezTo>
                      <a:pt x="18" y="57"/>
                      <a:pt x="19" y="55"/>
                      <a:pt x="17" y="62"/>
                    </a:cubicBezTo>
                    <a:cubicBezTo>
                      <a:pt x="17" y="62"/>
                      <a:pt x="17" y="63"/>
                      <a:pt x="16" y="63"/>
                    </a:cubicBezTo>
                    <a:cubicBezTo>
                      <a:pt x="16" y="64"/>
                      <a:pt x="16" y="64"/>
                      <a:pt x="15" y="64"/>
                    </a:cubicBezTo>
                    <a:cubicBezTo>
                      <a:pt x="15" y="64"/>
                      <a:pt x="14" y="64"/>
                      <a:pt x="13" y="64"/>
                    </a:cubicBezTo>
                    <a:cubicBezTo>
                      <a:pt x="13" y="64"/>
                      <a:pt x="12" y="64"/>
                      <a:pt x="12" y="64"/>
                    </a:cubicBezTo>
                    <a:cubicBezTo>
                      <a:pt x="12" y="63"/>
                      <a:pt x="13" y="60"/>
                      <a:pt x="12" y="59"/>
                    </a:cubicBezTo>
                    <a:cubicBezTo>
                      <a:pt x="11" y="57"/>
                      <a:pt x="9" y="58"/>
                      <a:pt x="9" y="58"/>
                    </a:cubicBezTo>
                    <a:cubicBezTo>
                      <a:pt x="8" y="57"/>
                      <a:pt x="8" y="56"/>
                      <a:pt x="9" y="55"/>
                    </a:cubicBezTo>
                    <a:cubicBezTo>
                      <a:pt x="10" y="54"/>
                      <a:pt x="10" y="55"/>
                      <a:pt x="11" y="54"/>
                    </a:cubicBezTo>
                    <a:cubicBezTo>
                      <a:pt x="12" y="54"/>
                      <a:pt x="12" y="53"/>
                      <a:pt x="11" y="53"/>
                    </a:cubicBezTo>
                    <a:cubicBezTo>
                      <a:pt x="11" y="52"/>
                      <a:pt x="11" y="52"/>
                      <a:pt x="10" y="52"/>
                    </a:cubicBezTo>
                    <a:cubicBezTo>
                      <a:pt x="9" y="51"/>
                      <a:pt x="9" y="49"/>
                      <a:pt x="10" y="49"/>
                    </a:cubicBezTo>
                    <a:cubicBezTo>
                      <a:pt x="11" y="48"/>
                      <a:pt x="13" y="48"/>
                      <a:pt x="15" y="47"/>
                    </a:cubicBezTo>
                    <a:cubicBezTo>
                      <a:pt x="18" y="46"/>
                      <a:pt x="21" y="46"/>
                      <a:pt x="21" y="46"/>
                    </a:cubicBezTo>
                    <a:cubicBezTo>
                      <a:pt x="22" y="46"/>
                      <a:pt x="23" y="47"/>
                      <a:pt x="22" y="48"/>
                    </a:cubicBezTo>
                    <a:cubicBezTo>
                      <a:pt x="21" y="48"/>
                      <a:pt x="21" y="49"/>
                      <a:pt x="21" y="50"/>
                    </a:cubicBezTo>
                    <a:cubicBezTo>
                      <a:pt x="21" y="52"/>
                      <a:pt x="23" y="53"/>
                      <a:pt x="24" y="53"/>
                    </a:cubicBezTo>
                    <a:cubicBezTo>
                      <a:pt x="26" y="55"/>
                      <a:pt x="28" y="53"/>
                      <a:pt x="29" y="52"/>
                    </a:cubicBezTo>
                    <a:cubicBezTo>
                      <a:pt x="29" y="52"/>
                      <a:pt x="30" y="50"/>
                      <a:pt x="31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ļíḑê">
                <a:extLst>
                  <a:ext uri="{FF2B5EF4-FFF2-40B4-BE49-F238E27FC236}">
                    <a16:creationId xmlns:a16="http://schemas.microsoft.com/office/drawing/2014/main" id="{989D1393-A646-4F69-84F0-D446ADB991A5}"/>
                  </a:ext>
                </a:extLst>
              </p:cNvPr>
              <p:cNvSpPr/>
              <p:nvPr/>
            </p:nvSpPr>
            <p:spPr bwMode="auto">
              <a:xfrm>
                <a:off x="5970588" y="3390900"/>
                <a:ext cx="52388" cy="119063"/>
              </a:xfrm>
              <a:custGeom>
                <a:avLst/>
                <a:gdLst>
                  <a:gd name="T0" fmla="*/ 1 w 10"/>
                  <a:gd name="T1" fmla="*/ 17 h 22"/>
                  <a:gd name="T2" fmla="*/ 1 w 10"/>
                  <a:gd name="T3" fmla="*/ 8 h 22"/>
                  <a:gd name="T4" fmla="*/ 2 w 10"/>
                  <a:gd name="T5" fmla="*/ 2 h 22"/>
                  <a:gd name="T6" fmla="*/ 2 w 10"/>
                  <a:gd name="T7" fmla="*/ 1 h 22"/>
                  <a:gd name="T8" fmla="*/ 3 w 10"/>
                  <a:gd name="T9" fmla="*/ 1 h 22"/>
                  <a:gd name="T10" fmla="*/ 5 w 10"/>
                  <a:gd name="T11" fmla="*/ 2 h 22"/>
                  <a:gd name="T12" fmla="*/ 7 w 10"/>
                  <a:gd name="T13" fmla="*/ 5 h 22"/>
                  <a:gd name="T14" fmla="*/ 9 w 10"/>
                  <a:gd name="T15" fmla="*/ 8 h 22"/>
                  <a:gd name="T16" fmla="*/ 10 w 10"/>
                  <a:gd name="T17" fmla="*/ 12 h 22"/>
                  <a:gd name="T18" fmla="*/ 10 w 10"/>
                  <a:gd name="T19" fmla="*/ 17 h 22"/>
                  <a:gd name="T20" fmla="*/ 9 w 10"/>
                  <a:gd name="T21" fmla="*/ 21 h 22"/>
                  <a:gd name="T22" fmla="*/ 7 w 10"/>
                  <a:gd name="T23" fmla="*/ 22 h 22"/>
                  <a:gd name="T24" fmla="*/ 4 w 10"/>
                  <a:gd name="T25" fmla="*/ 21 h 22"/>
                  <a:gd name="T26" fmla="*/ 1 w 10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22">
                    <a:moveTo>
                      <a:pt x="1" y="17"/>
                    </a:moveTo>
                    <a:cubicBezTo>
                      <a:pt x="0" y="14"/>
                      <a:pt x="1" y="11"/>
                      <a:pt x="1" y="8"/>
                    </a:cubicBezTo>
                    <a:cubicBezTo>
                      <a:pt x="1" y="6"/>
                      <a:pt x="2" y="4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2"/>
                    </a:cubicBezTo>
                    <a:cubicBezTo>
                      <a:pt x="5" y="5"/>
                      <a:pt x="6" y="5"/>
                      <a:pt x="7" y="5"/>
                    </a:cubicBezTo>
                    <a:cubicBezTo>
                      <a:pt x="7" y="6"/>
                      <a:pt x="8" y="7"/>
                      <a:pt x="9" y="8"/>
                    </a:cubicBezTo>
                    <a:cubicBezTo>
                      <a:pt x="9" y="9"/>
                      <a:pt x="10" y="11"/>
                      <a:pt x="10" y="12"/>
                    </a:cubicBezTo>
                    <a:cubicBezTo>
                      <a:pt x="10" y="14"/>
                      <a:pt x="10" y="16"/>
                      <a:pt x="10" y="17"/>
                    </a:cubicBezTo>
                    <a:cubicBezTo>
                      <a:pt x="10" y="19"/>
                      <a:pt x="9" y="21"/>
                      <a:pt x="9" y="21"/>
                    </a:cubicBezTo>
                    <a:cubicBezTo>
                      <a:pt x="8" y="22"/>
                      <a:pt x="7" y="22"/>
                      <a:pt x="7" y="22"/>
                    </a:cubicBezTo>
                    <a:cubicBezTo>
                      <a:pt x="6" y="22"/>
                      <a:pt x="5" y="21"/>
                      <a:pt x="4" y="21"/>
                    </a:cubicBezTo>
                    <a:cubicBezTo>
                      <a:pt x="3" y="19"/>
                      <a:pt x="1" y="18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ïşḻïḓe">
                <a:extLst>
                  <a:ext uri="{FF2B5EF4-FFF2-40B4-BE49-F238E27FC236}">
                    <a16:creationId xmlns:a16="http://schemas.microsoft.com/office/drawing/2014/main" id="{6D3E02E4-3457-4CE2-BD74-23660E21ADAF}"/>
                  </a:ext>
                </a:extLst>
              </p:cNvPr>
              <p:cNvSpPr/>
              <p:nvPr/>
            </p:nvSpPr>
            <p:spPr bwMode="auto">
              <a:xfrm>
                <a:off x="5472113" y="3132138"/>
                <a:ext cx="401638" cy="388938"/>
              </a:xfrm>
              <a:custGeom>
                <a:avLst/>
                <a:gdLst>
                  <a:gd name="T0" fmla="*/ 32 w 75"/>
                  <a:gd name="T1" fmla="*/ 71 h 72"/>
                  <a:gd name="T2" fmla="*/ 25 w 75"/>
                  <a:gd name="T3" fmla="*/ 68 h 72"/>
                  <a:gd name="T4" fmla="*/ 28 w 75"/>
                  <a:gd name="T5" fmla="*/ 65 h 72"/>
                  <a:gd name="T6" fmla="*/ 40 w 75"/>
                  <a:gd name="T7" fmla="*/ 61 h 72"/>
                  <a:gd name="T8" fmla="*/ 43 w 75"/>
                  <a:gd name="T9" fmla="*/ 61 h 72"/>
                  <a:gd name="T10" fmla="*/ 47 w 75"/>
                  <a:gd name="T11" fmla="*/ 63 h 72"/>
                  <a:gd name="T12" fmla="*/ 51 w 75"/>
                  <a:gd name="T13" fmla="*/ 53 h 72"/>
                  <a:gd name="T14" fmla="*/ 58 w 75"/>
                  <a:gd name="T15" fmla="*/ 40 h 72"/>
                  <a:gd name="T16" fmla="*/ 62 w 75"/>
                  <a:gd name="T17" fmla="*/ 33 h 72"/>
                  <a:gd name="T18" fmla="*/ 59 w 75"/>
                  <a:gd name="T19" fmla="*/ 32 h 72"/>
                  <a:gd name="T20" fmla="*/ 56 w 75"/>
                  <a:gd name="T21" fmla="*/ 33 h 72"/>
                  <a:gd name="T22" fmla="*/ 48 w 75"/>
                  <a:gd name="T23" fmla="*/ 40 h 72"/>
                  <a:gd name="T24" fmla="*/ 47 w 75"/>
                  <a:gd name="T25" fmla="*/ 45 h 72"/>
                  <a:gd name="T26" fmla="*/ 43 w 75"/>
                  <a:gd name="T27" fmla="*/ 49 h 72"/>
                  <a:gd name="T28" fmla="*/ 41 w 75"/>
                  <a:gd name="T29" fmla="*/ 44 h 72"/>
                  <a:gd name="T30" fmla="*/ 36 w 75"/>
                  <a:gd name="T31" fmla="*/ 45 h 72"/>
                  <a:gd name="T32" fmla="*/ 31 w 75"/>
                  <a:gd name="T33" fmla="*/ 49 h 72"/>
                  <a:gd name="T34" fmla="*/ 29 w 75"/>
                  <a:gd name="T35" fmla="*/ 52 h 72"/>
                  <a:gd name="T36" fmla="*/ 27 w 75"/>
                  <a:gd name="T37" fmla="*/ 58 h 72"/>
                  <a:gd name="T38" fmla="*/ 24 w 75"/>
                  <a:gd name="T39" fmla="*/ 60 h 72"/>
                  <a:gd name="T40" fmla="*/ 24 w 75"/>
                  <a:gd name="T41" fmla="*/ 53 h 72"/>
                  <a:gd name="T42" fmla="*/ 22 w 75"/>
                  <a:gd name="T43" fmla="*/ 52 h 72"/>
                  <a:gd name="T44" fmla="*/ 20 w 75"/>
                  <a:gd name="T45" fmla="*/ 53 h 72"/>
                  <a:gd name="T46" fmla="*/ 10 w 75"/>
                  <a:gd name="T47" fmla="*/ 69 h 72"/>
                  <a:gd name="T48" fmla="*/ 4 w 75"/>
                  <a:gd name="T49" fmla="*/ 71 h 72"/>
                  <a:gd name="T50" fmla="*/ 1 w 75"/>
                  <a:gd name="T51" fmla="*/ 69 h 72"/>
                  <a:gd name="T52" fmla="*/ 0 w 75"/>
                  <a:gd name="T53" fmla="*/ 65 h 72"/>
                  <a:gd name="T54" fmla="*/ 2 w 75"/>
                  <a:gd name="T55" fmla="*/ 57 h 72"/>
                  <a:gd name="T56" fmla="*/ 6 w 75"/>
                  <a:gd name="T57" fmla="*/ 59 h 72"/>
                  <a:gd name="T58" fmla="*/ 13 w 75"/>
                  <a:gd name="T59" fmla="*/ 55 h 72"/>
                  <a:gd name="T60" fmla="*/ 21 w 75"/>
                  <a:gd name="T61" fmla="*/ 47 h 72"/>
                  <a:gd name="T62" fmla="*/ 28 w 75"/>
                  <a:gd name="T63" fmla="*/ 40 h 72"/>
                  <a:gd name="T64" fmla="*/ 27 w 75"/>
                  <a:gd name="T65" fmla="*/ 31 h 72"/>
                  <a:gd name="T66" fmla="*/ 28 w 75"/>
                  <a:gd name="T67" fmla="*/ 28 h 72"/>
                  <a:gd name="T68" fmla="*/ 33 w 75"/>
                  <a:gd name="T69" fmla="*/ 23 h 72"/>
                  <a:gd name="T70" fmla="*/ 32 w 75"/>
                  <a:gd name="T71" fmla="*/ 20 h 72"/>
                  <a:gd name="T72" fmla="*/ 26 w 75"/>
                  <a:gd name="T73" fmla="*/ 14 h 72"/>
                  <a:gd name="T74" fmla="*/ 41 w 75"/>
                  <a:gd name="T75" fmla="*/ 13 h 72"/>
                  <a:gd name="T76" fmla="*/ 52 w 75"/>
                  <a:gd name="T77" fmla="*/ 7 h 72"/>
                  <a:gd name="T78" fmla="*/ 61 w 75"/>
                  <a:gd name="T79" fmla="*/ 2 h 72"/>
                  <a:gd name="T80" fmla="*/ 66 w 75"/>
                  <a:gd name="T81" fmla="*/ 2 h 72"/>
                  <a:gd name="T82" fmla="*/ 67 w 75"/>
                  <a:gd name="T83" fmla="*/ 9 h 72"/>
                  <a:gd name="T84" fmla="*/ 51 w 75"/>
                  <a:gd name="T85" fmla="*/ 18 h 72"/>
                  <a:gd name="T86" fmla="*/ 52 w 75"/>
                  <a:gd name="T87" fmla="*/ 22 h 72"/>
                  <a:gd name="T88" fmla="*/ 56 w 75"/>
                  <a:gd name="T89" fmla="*/ 28 h 72"/>
                  <a:gd name="T90" fmla="*/ 68 w 75"/>
                  <a:gd name="T91" fmla="*/ 22 h 72"/>
                  <a:gd name="T92" fmla="*/ 74 w 75"/>
                  <a:gd name="T93" fmla="*/ 25 h 72"/>
                  <a:gd name="T94" fmla="*/ 74 w 75"/>
                  <a:gd name="T95" fmla="*/ 31 h 72"/>
                  <a:gd name="T96" fmla="*/ 69 w 75"/>
                  <a:gd name="T97" fmla="*/ 40 h 72"/>
                  <a:gd name="T98" fmla="*/ 62 w 75"/>
                  <a:gd name="T99" fmla="*/ 55 h 72"/>
                  <a:gd name="T100" fmla="*/ 57 w 75"/>
                  <a:gd name="T101" fmla="*/ 68 h 72"/>
                  <a:gd name="T102" fmla="*/ 53 w 75"/>
                  <a:gd name="T103" fmla="*/ 71 h 72"/>
                  <a:gd name="T104" fmla="*/ 46 w 75"/>
                  <a:gd name="T105" fmla="*/ 67 h 72"/>
                  <a:gd name="T106" fmla="*/ 40 w 75"/>
                  <a:gd name="T107" fmla="*/ 68 h 72"/>
                  <a:gd name="T108" fmla="*/ 30 w 75"/>
                  <a:gd name="T109" fmla="*/ 29 h 72"/>
                  <a:gd name="T110" fmla="*/ 34 w 75"/>
                  <a:gd name="T111" fmla="*/ 37 h 72"/>
                  <a:gd name="T112" fmla="*/ 45 w 75"/>
                  <a:gd name="T113" fmla="*/ 32 h 72"/>
                  <a:gd name="T114" fmla="*/ 46 w 75"/>
                  <a:gd name="T115" fmla="*/ 24 h 72"/>
                  <a:gd name="T116" fmla="*/ 38 w 75"/>
                  <a:gd name="T117" fmla="*/ 2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72">
                    <a:moveTo>
                      <a:pt x="40" y="70"/>
                    </a:moveTo>
                    <a:cubicBezTo>
                      <a:pt x="39" y="71"/>
                      <a:pt x="38" y="71"/>
                      <a:pt x="37" y="71"/>
                    </a:cubicBezTo>
                    <a:cubicBezTo>
                      <a:pt x="36" y="71"/>
                      <a:pt x="33" y="71"/>
                      <a:pt x="32" y="71"/>
                    </a:cubicBezTo>
                    <a:cubicBezTo>
                      <a:pt x="30" y="71"/>
                      <a:pt x="29" y="71"/>
                      <a:pt x="28" y="70"/>
                    </a:cubicBezTo>
                    <a:cubicBezTo>
                      <a:pt x="26" y="70"/>
                      <a:pt x="25" y="70"/>
                      <a:pt x="25" y="70"/>
                    </a:cubicBezTo>
                    <a:cubicBezTo>
                      <a:pt x="25" y="69"/>
                      <a:pt x="25" y="69"/>
                      <a:pt x="25" y="68"/>
                    </a:cubicBezTo>
                    <a:cubicBezTo>
                      <a:pt x="25" y="68"/>
                      <a:pt x="25" y="67"/>
                      <a:pt x="25" y="67"/>
                    </a:cubicBezTo>
                    <a:cubicBezTo>
                      <a:pt x="26" y="67"/>
                      <a:pt x="26" y="66"/>
                      <a:pt x="26" y="66"/>
                    </a:cubicBezTo>
                    <a:cubicBezTo>
                      <a:pt x="27" y="66"/>
                      <a:pt x="27" y="65"/>
                      <a:pt x="28" y="65"/>
                    </a:cubicBezTo>
                    <a:cubicBezTo>
                      <a:pt x="30" y="64"/>
                      <a:pt x="36" y="62"/>
                      <a:pt x="35" y="62"/>
                    </a:cubicBezTo>
                    <a:cubicBezTo>
                      <a:pt x="34" y="62"/>
                      <a:pt x="37" y="62"/>
                      <a:pt x="37" y="62"/>
                    </a:cubicBezTo>
                    <a:cubicBezTo>
                      <a:pt x="38" y="61"/>
                      <a:pt x="40" y="61"/>
                      <a:pt x="40" y="61"/>
                    </a:cubicBezTo>
                    <a:cubicBezTo>
                      <a:pt x="40" y="61"/>
                      <a:pt x="41" y="60"/>
                      <a:pt x="41" y="60"/>
                    </a:cubicBezTo>
                    <a:cubicBezTo>
                      <a:pt x="42" y="60"/>
                      <a:pt x="42" y="61"/>
                      <a:pt x="42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4" y="61"/>
                      <a:pt x="44" y="61"/>
                      <a:pt x="45" y="62"/>
                    </a:cubicBezTo>
                    <a:cubicBezTo>
                      <a:pt x="45" y="62"/>
                      <a:pt x="46" y="62"/>
                      <a:pt x="46" y="63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48" y="63"/>
                      <a:pt x="50" y="62"/>
                      <a:pt x="50" y="61"/>
                    </a:cubicBezTo>
                    <a:cubicBezTo>
                      <a:pt x="51" y="60"/>
                      <a:pt x="51" y="60"/>
                      <a:pt x="51" y="58"/>
                    </a:cubicBezTo>
                    <a:cubicBezTo>
                      <a:pt x="51" y="56"/>
                      <a:pt x="51" y="55"/>
                      <a:pt x="51" y="53"/>
                    </a:cubicBezTo>
                    <a:cubicBezTo>
                      <a:pt x="52" y="51"/>
                      <a:pt x="53" y="48"/>
                      <a:pt x="54" y="48"/>
                    </a:cubicBezTo>
                    <a:cubicBezTo>
                      <a:pt x="54" y="48"/>
                      <a:pt x="55" y="46"/>
                      <a:pt x="55" y="45"/>
                    </a:cubicBezTo>
                    <a:cubicBezTo>
                      <a:pt x="56" y="43"/>
                      <a:pt x="57" y="41"/>
                      <a:pt x="58" y="40"/>
                    </a:cubicBezTo>
                    <a:cubicBezTo>
                      <a:pt x="58" y="39"/>
                      <a:pt x="59" y="38"/>
                      <a:pt x="59" y="38"/>
                    </a:cubicBezTo>
                    <a:cubicBezTo>
                      <a:pt x="60" y="37"/>
                      <a:pt x="61" y="36"/>
                      <a:pt x="61" y="35"/>
                    </a:cubicBezTo>
                    <a:cubicBezTo>
                      <a:pt x="62" y="34"/>
                      <a:pt x="62" y="33"/>
                      <a:pt x="62" y="33"/>
                    </a:cubicBezTo>
                    <a:cubicBezTo>
                      <a:pt x="62" y="33"/>
                      <a:pt x="62" y="32"/>
                      <a:pt x="62" y="32"/>
                    </a:cubicBezTo>
                    <a:cubicBezTo>
                      <a:pt x="62" y="32"/>
                      <a:pt x="61" y="31"/>
                      <a:pt x="61" y="31"/>
                    </a:cubicBezTo>
                    <a:cubicBezTo>
                      <a:pt x="61" y="31"/>
                      <a:pt x="59" y="31"/>
                      <a:pt x="59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2"/>
                      <a:pt x="56" y="33"/>
                      <a:pt x="57" y="33"/>
                    </a:cubicBezTo>
                    <a:cubicBezTo>
                      <a:pt x="59" y="32"/>
                      <a:pt x="58" y="32"/>
                      <a:pt x="56" y="33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53" y="34"/>
                      <a:pt x="52" y="36"/>
                      <a:pt x="51" y="37"/>
                    </a:cubicBezTo>
                    <a:cubicBezTo>
                      <a:pt x="50" y="38"/>
                      <a:pt x="49" y="39"/>
                      <a:pt x="48" y="40"/>
                    </a:cubicBezTo>
                    <a:cubicBezTo>
                      <a:pt x="48" y="41"/>
                      <a:pt x="47" y="41"/>
                      <a:pt x="47" y="41"/>
                    </a:cubicBezTo>
                    <a:cubicBezTo>
                      <a:pt x="47" y="41"/>
                      <a:pt x="47" y="42"/>
                      <a:pt x="47" y="42"/>
                    </a:cubicBezTo>
                    <a:cubicBezTo>
                      <a:pt x="47" y="43"/>
                      <a:pt x="47" y="44"/>
                      <a:pt x="47" y="45"/>
                    </a:cubicBezTo>
                    <a:cubicBezTo>
                      <a:pt x="47" y="45"/>
                      <a:pt x="46" y="45"/>
                      <a:pt x="46" y="46"/>
                    </a:cubicBezTo>
                    <a:cubicBezTo>
                      <a:pt x="46" y="48"/>
                      <a:pt x="45" y="48"/>
                      <a:pt x="45" y="49"/>
                    </a:cubicBezTo>
                    <a:cubicBezTo>
                      <a:pt x="44" y="49"/>
                      <a:pt x="43" y="49"/>
                      <a:pt x="43" y="49"/>
                    </a:cubicBezTo>
                    <a:cubicBezTo>
                      <a:pt x="42" y="49"/>
                      <a:pt x="41" y="48"/>
                      <a:pt x="41" y="47"/>
                    </a:cubicBezTo>
                    <a:cubicBezTo>
                      <a:pt x="41" y="47"/>
                      <a:pt x="41" y="46"/>
                      <a:pt x="41" y="45"/>
                    </a:cubicBezTo>
                    <a:cubicBezTo>
                      <a:pt x="41" y="45"/>
                      <a:pt x="41" y="44"/>
                      <a:pt x="41" y="44"/>
                    </a:cubicBezTo>
                    <a:cubicBezTo>
                      <a:pt x="40" y="43"/>
                      <a:pt x="40" y="42"/>
                      <a:pt x="39" y="42"/>
                    </a:cubicBezTo>
                    <a:cubicBezTo>
                      <a:pt x="38" y="43"/>
                      <a:pt x="37" y="44"/>
                      <a:pt x="36" y="44"/>
                    </a:cubicBezTo>
                    <a:cubicBezTo>
                      <a:pt x="36" y="44"/>
                      <a:pt x="36" y="44"/>
                      <a:pt x="36" y="45"/>
                    </a:cubicBezTo>
                    <a:cubicBezTo>
                      <a:pt x="35" y="45"/>
                      <a:pt x="35" y="45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3" y="47"/>
                      <a:pt x="32" y="49"/>
                      <a:pt x="31" y="49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2"/>
                      <a:pt x="30" y="52"/>
                      <a:pt x="29" y="52"/>
                    </a:cubicBezTo>
                    <a:cubicBezTo>
                      <a:pt x="29" y="53"/>
                      <a:pt x="28" y="54"/>
                      <a:pt x="28" y="54"/>
                    </a:cubicBezTo>
                    <a:cubicBezTo>
                      <a:pt x="28" y="55"/>
                      <a:pt x="28" y="56"/>
                      <a:pt x="28" y="56"/>
                    </a:cubicBezTo>
                    <a:cubicBezTo>
                      <a:pt x="27" y="57"/>
                      <a:pt x="27" y="58"/>
                      <a:pt x="27" y="58"/>
                    </a:cubicBezTo>
                    <a:cubicBezTo>
                      <a:pt x="26" y="59"/>
                      <a:pt x="26" y="59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59"/>
                      <a:pt x="24" y="59"/>
                    </a:cubicBezTo>
                    <a:cubicBezTo>
                      <a:pt x="24" y="57"/>
                      <a:pt x="23" y="56"/>
                      <a:pt x="23" y="55"/>
                    </a:cubicBezTo>
                    <a:cubicBezTo>
                      <a:pt x="23" y="55"/>
                      <a:pt x="24" y="53"/>
                      <a:pt x="24" y="53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2"/>
                      <a:pt x="23" y="52"/>
                      <a:pt x="22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52"/>
                      <a:pt x="21" y="52"/>
                      <a:pt x="21" y="52"/>
                    </a:cubicBezTo>
                    <a:cubicBezTo>
                      <a:pt x="21" y="53"/>
                      <a:pt x="20" y="53"/>
                      <a:pt x="20" y="53"/>
                    </a:cubicBezTo>
                    <a:cubicBezTo>
                      <a:pt x="19" y="54"/>
                      <a:pt x="17" y="56"/>
                      <a:pt x="17" y="56"/>
                    </a:cubicBezTo>
                    <a:cubicBezTo>
                      <a:pt x="15" y="58"/>
                      <a:pt x="13" y="62"/>
                      <a:pt x="12" y="64"/>
                    </a:cubicBezTo>
                    <a:cubicBezTo>
                      <a:pt x="12" y="66"/>
                      <a:pt x="11" y="67"/>
                      <a:pt x="10" y="69"/>
                    </a:cubicBezTo>
                    <a:cubicBezTo>
                      <a:pt x="10" y="70"/>
                      <a:pt x="10" y="71"/>
                      <a:pt x="9" y="71"/>
                    </a:cubicBezTo>
                    <a:cubicBezTo>
                      <a:pt x="8" y="72"/>
                      <a:pt x="7" y="71"/>
                      <a:pt x="6" y="71"/>
                    </a:cubicBezTo>
                    <a:cubicBezTo>
                      <a:pt x="5" y="71"/>
                      <a:pt x="4" y="71"/>
                      <a:pt x="4" y="71"/>
                    </a:cubicBezTo>
                    <a:cubicBezTo>
                      <a:pt x="3" y="71"/>
                      <a:pt x="3" y="71"/>
                      <a:pt x="3" y="71"/>
                    </a:cubicBezTo>
                    <a:cubicBezTo>
                      <a:pt x="3" y="70"/>
                      <a:pt x="2" y="70"/>
                      <a:pt x="2" y="70"/>
                    </a:cubicBezTo>
                    <a:cubicBezTo>
                      <a:pt x="2" y="70"/>
                      <a:pt x="1" y="70"/>
                      <a:pt x="1" y="69"/>
                    </a:cubicBezTo>
                    <a:cubicBezTo>
                      <a:pt x="1" y="69"/>
                      <a:pt x="0" y="69"/>
                      <a:pt x="0" y="69"/>
                    </a:cubicBezTo>
                    <a:cubicBezTo>
                      <a:pt x="0" y="69"/>
                      <a:pt x="0" y="69"/>
                      <a:pt x="0" y="68"/>
                    </a:cubicBezTo>
                    <a:cubicBezTo>
                      <a:pt x="0" y="68"/>
                      <a:pt x="0" y="66"/>
                      <a:pt x="0" y="65"/>
                    </a:cubicBezTo>
                    <a:cubicBezTo>
                      <a:pt x="0" y="65"/>
                      <a:pt x="1" y="62"/>
                      <a:pt x="1" y="60"/>
                    </a:cubicBezTo>
                    <a:cubicBezTo>
                      <a:pt x="1" y="60"/>
                      <a:pt x="1" y="59"/>
                      <a:pt x="1" y="58"/>
                    </a:cubicBezTo>
                    <a:cubicBezTo>
                      <a:pt x="1" y="57"/>
                      <a:pt x="0" y="57"/>
                      <a:pt x="2" y="57"/>
                    </a:cubicBezTo>
                    <a:cubicBezTo>
                      <a:pt x="3" y="57"/>
                      <a:pt x="3" y="58"/>
                      <a:pt x="4" y="58"/>
                    </a:cubicBezTo>
                    <a:cubicBezTo>
                      <a:pt x="4" y="58"/>
                      <a:pt x="5" y="59"/>
                      <a:pt x="5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8" y="59"/>
                      <a:pt x="10" y="57"/>
                      <a:pt x="10" y="56"/>
                    </a:cubicBezTo>
                    <a:cubicBezTo>
                      <a:pt x="10" y="56"/>
                      <a:pt x="12" y="55"/>
                      <a:pt x="13" y="55"/>
                    </a:cubicBezTo>
                    <a:cubicBezTo>
                      <a:pt x="15" y="53"/>
                      <a:pt x="17" y="50"/>
                      <a:pt x="17" y="50"/>
                    </a:cubicBezTo>
                    <a:cubicBezTo>
                      <a:pt x="18" y="49"/>
                      <a:pt x="19" y="48"/>
                      <a:pt x="20" y="48"/>
                    </a:cubicBezTo>
                    <a:cubicBezTo>
                      <a:pt x="20" y="47"/>
                      <a:pt x="21" y="47"/>
                      <a:pt x="21" y="47"/>
                    </a:cubicBezTo>
                    <a:cubicBezTo>
                      <a:pt x="21" y="47"/>
                      <a:pt x="24" y="44"/>
                      <a:pt x="25" y="43"/>
                    </a:cubicBezTo>
                    <a:cubicBezTo>
                      <a:pt x="26" y="42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8" y="40"/>
                    </a:cubicBezTo>
                    <a:cubicBezTo>
                      <a:pt x="28" y="39"/>
                      <a:pt x="28" y="38"/>
                      <a:pt x="28" y="37"/>
                    </a:cubicBezTo>
                    <a:cubicBezTo>
                      <a:pt x="28" y="36"/>
                      <a:pt x="28" y="35"/>
                      <a:pt x="27" y="33"/>
                    </a:cubicBezTo>
                    <a:cubicBezTo>
                      <a:pt x="27" y="33"/>
                      <a:pt x="28" y="31"/>
                      <a:pt x="27" y="31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29"/>
                      <a:pt x="27" y="29"/>
                      <a:pt x="28" y="29"/>
                    </a:cubicBezTo>
                    <a:cubicBezTo>
                      <a:pt x="28" y="29"/>
                      <a:pt x="28" y="28"/>
                      <a:pt x="28" y="28"/>
                    </a:cubicBezTo>
                    <a:cubicBezTo>
                      <a:pt x="28" y="28"/>
                      <a:pt x="28" y="28"/>
                      <a:pt x="28" y="27"/>
                    </a:cubicBezTo>
                    <a:cubicBezTo>
                      <a:pt x="28" y="27"/>
                      <a:pt x="29" y="27"/>
                      <a:pt x="29" y="26"/>
                    </a:cubicBezTo>
                    <a:cubicBezTo>
                      <a:pt x="31" y="25"/>
                      <a:pt x="32" y="24"/>
                      <a:pt x="33" y="23"/>
                    </a:cubicBezTo>
                    <a:cubicBezTo>
                      <a:pt x="33" y="22"/>
                      <a:pt x="34" y="22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3" y="21"/>
                      <a:pt x="32" y="20"/>
                      <a:pt x="32" y="20"/>
                    </a:cubicBezTo>
                    <a:cubicBezTo>
                      <a:pt x="31" y="20"/>
                      <a:pt x="30" y="20"/>
                      <a:pt x="30" y="19"/>
                    </a:cubicBezTo>
                    <a:cubicBezTo>
                      <a:pt x="29" y="19"/>
                      <a:pt x="26" y="17"/>
                      <a:pt x="26" y="16"/>
                    </a:cubicBezTo>
                    <a:cubicBezTo>
                      <a:pt x="25" y="15"/>
                      <a:pt x="24" y="14"/>
                      <a:pt x="26" y="14"/>
                    </a:cubicBezTo>
                    <a:cubicBezTo>
                      <a:pt x="27" y="14"/>
                      <a:pt x="31" y="14"/>
                      <a:pt x="33" y="15"/>
                    </a:cubicBezTo>
                    <a:cubicBezTo>
                      <a:pt x="35" y="14"/>
                      <a:pt x="35" y="15"/>
                      <a:pt x="37" y="14"/>
                    </a:cubicBezTo>
                    <a:cubicBezTo>
                      <a:pt x="37" y="14"/>
                      <a:pt x="40" y="13"/>
                      <a:pt x="41" y="13"/>
                    </a:cubicBezTo>
                    <a:cubicBezTo>
                      <a:pt x="43" y="12"/>
                      <a:pt x="45" y="11"/>
                      <a:pt x="47" y="10"/>
                    </a:cubicBezTo>
                    <a:cubicBezTo>
                      <a:pt x="48" y="10"/>
                      <a:pt x="50" y="9"/>
                      <a:pt x="51" y="8"/>
                    </a:cubicBezTo>
                    <a:cubicBezTo>
                      <a:pt x="51" y="8"/>
                      <a:pt x="52" y="8"/>
                      <a:pt x="52" y="7"/>
                    </a:cubicBezTo>
                    <a:cubicBezTo>
                      <a:pt x="53" y="7"/>
                      <a:pt x="54" y="7"/>
                      <a:pt x="54" y="6"/>
                    </a:cubicBezTo>
                    <a:cubicBezTo>
                      <a:pt x="56" y="5"/>
                      <a:pt x="57" y="5"/>
                      <a:pt x="59" y="4"/>
                    </a:cubicBezTo>
                    <a:cubicBezTo>
                      <a:pt x="59" y="3"/>
                      <a:pt x="60" y="3"/>
                      <a:pt x="61" y="2"/>
                    </a:cubicBezTo>
                    <a:cubicBezTo>
                      <a:pt x="61" y="2"/>
                      <a:pt x="63" y="1"/>
                      <a:pt x="63" y="1"/>
                    </a:cubicBezTo>
                    <a:cubicBezTo>
                      <a:pt x="64" y="0"/>
                      <a:pt x="64" y="1"/>
                      <a:pt x="65" y="1"/>
                    </a:cubicBezTo>
                    <a:cubicBezTo>
                      <a:pt x="65" y="1"/>
                      <a:pt x="66" y="1"/>
                      <a:pt x="66" y="2"/>
                    </a:cubicBezTo>
                    <a:cubicBezTo>
                      <a:pt x="66" y="2"/>
                      <a:pt x="67" y="3"/>
                      <a:pt x="68" y="3"/>
                    </a:cubicBezTo>
                    <a:cubicBezTo>
                      <a:pt x="68" y="4"/>
                      <a:pt x="68" y="5"/>
                      <a:pt x="68" y="6"/>
                    </a:cubicBezTo>
                    <a:cubicBezTo>
                      <a:pt x="68" y="6"/>
                      <a:pt x="68" y="8"/>
                      <a:pt x="67" y="9"/>
                    </a:cubicBezTo>
                    <a:cubicBezTo>
                      <a:pt x="66" y="9"/>
                      <a:pt x="65" y="10"/>
                      <a:pt x="63" y="10"/>
                    </a:cubicBezTo>
                    <a:cubicBezTo>
                      <a:pt x="62" y="11"/>
                      <a:pt x="61" y="12"/>
                      <a:pt x="60" y="12"/>
                    </a:cubicBezTo>
                    <a:cubicBezTo>
                      <a:pt x="56" y="14"/>
                      <a:pt x="53" y="16"/>
                      <a:pt x="51" y="18"/>
                    </a:cubicBezTo>
                    <a:cubicBezTo>
                      <a:pt x="50" y="18"/>
                      <a:pt x="50" y="18"/>
                      <a:pt x="50" y="19"/>
                    </a:cubicBezTo>
                    <a:cubicBezTo>
                      <a:pt x="50" y="19"/>
                      <a:pt x="50" y="20"/>
                      <a:pt x="50" y="20"/>
                    </a:cubicBezTo>
                    <a:cubicBezTo>
                      <a:pt x="51" y="21"/>
                      <a:pt x="52" y="21"/>
                      <a:pt x="52" y="22"/>
                    </a:cubicBezTo>
                    <a:cubicBezTo>
                      <a:pt x="53" y="24"/>
                      <a:pt x="52" y="26"/>
                      <a:pt x="52" y="27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5" y="29"/>
                      <a:pt x="55" y="29"/>
                      <a:pt x="56" y="28"/>
                    </a:cubicBezTo>
                    <a:cubicBezTo>
                      <a:pt x="58" y="27"/>
                      <a:pt x="60" y="27"/>
                      <a:pt x="62" y="26"/>
                    </a:cubicBezTo>
                    <a:cubicBezTo>
                      <a:pt x="63" y="25"/>
                      <a:pt x="66" y="23"/>
                      <a:pt x="66" y="23"/>
                    </a:cubicBezTo>
                    <a:cubicBezTo>
                      <a:pt x="66" y="23"/>
                      <a:pt x="67" y="22"/>
                      <a:pt x="68" y="22"/>
                    </a:cubicBezTo>
                    <a:cubicBezTo>
                      <a:pt x="68" y="22"/>
                      <a:pt x="69" y="22"/>
                      <a:pt x="69" y="22"/>
                    </a:cubicBezTo>
                    <a:cubicBezTo>
                      <a:pt x="70" y="22"/>
                      <a:pt x="71" y="23"/>
                      <a:pt x="72" y="23"/>
                    </a:cubicBezTo>
                    <a:cubicBezTo>
                      <a:pt x="73" y="24"/>
                      <a:pt x="74" y="24"/>
                      <a:pt x="74" y="25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75" y="27"/>
                      <a:pt x="75" y="29"/>
                      <a:pt x="74" y="30"/>
                    </a:cubicBezTo>
                    <a:cubicBezTo>
                      <a:pt x="74" y="30"/>
                      <a:pt x="74" y="31"/>
                      <a:pt x="74" y="31"/>
                    </a:cubicBezTo>
                    <a:cubicBezTo>
                      <a:pt x="72" y="33"/>
                      <a:pt x="72" y="34"/>
                      <a:pt x="71" y="35"/>
                    </a:cubicBezTo>
                    <a:cubicBezTo>
                      <a:pt x="71" y="36"/>
                      <a:pt x="71" y="36"/>
                      <a:pt x="70" y="37"/>
                    </a:cubicBezTo>
                    <a:cubicBezTo>
                      <a:pt x="70" y="38"/>
                      <a:pt x="69" y="39"/>
                      <a:pt x="69" y="40"/>
                    </a:cubicBezTo>
                    <a:cubicBezTo>
                      <a:pt x="68" y="42"/>
                      <a:pt x="67" y="43"/>
                      <a:pt x="66" y="45"/>
                    </a:cubicBezTo>
                    <a:cubicBezTo>
                      <a:pt x="65" y="45"/>
                      <a:pt x="65" y="46"/>
                      <a:pt x="65" y="47"/>
                    </a:cubicBezTo>
                    <a:cubicBezTo>
                      <a:pt x="63" y="50"/>
                      <a:pt x="63" y="52"/>
                      <a:pt x="62" y="55"/>
                    </a:cubicBezTo>
                    <a:cubicBezTo>
                      <a:pt x="61" y="56"/>
                      <a:pt x="61" y="56"/>
                      <a:pt x="61" y="57"/>
                    </a:cubicBezTo>
                    <a:cubicBezTo>
                      <a:pt x="60" y="59"/>
                      <a:pt x="59" y="61"/>
                      <a:pt x="59" y="64"/>
                    </a:cubicBezTo>
                    <a:cubicBezTo>
                      <a:pt x="58" y="65"/>
                      <a:pt x="58" y="66"/>
                      <a:pt x="57" y="68"/>
                    </a:cubicBezTo>
                    <a:cubicBezTo>
                      <a:pt x="57" y="68"/>
                      <a:pt x="57" y="69"/>
                      <a:pt x="56" y="70"/>
                    </a:cubicBezTo>
                    <a:cubicBezTo>
                      <a:pt x="56" y="70"/>
                      <a:pt x="55" y="70"/>
                      <a:pt x="55" y="70"/>
                    </a:cubicBezTo>
                    <a:cubicBezTo>
                      <a:pt x="54" y="71"/>
                      <a:pt x="53" y="71"/>
                      <a:pt x="53" y="71"/>
                    </a:cubicBezTo>
                    <a:cubicBezTo>
                      <a:pt x="52" y="72"/>
                      <a:pt x="51" y="71"/>
                      <a:pt x="50" y="71"/>
                    </a:cubicBezTo>
                    <a:cubicBezTo>
                      <a:pt x="49" y="71"/>
                      <a:pt x="48" y="72"/>
                      <a:pt x="48" y="71"/>
                    </a:cubicBezTo>
                    <a:cubicBezTo>
                      <a:pt x="47" y="70"/>
                      <a:pt x="46" y="68"/>
                      <a:pt x="46" y="67"/>
                    </a:cubicBezTo>
                    <a:cubicBezTo>
                      <a:pt x="45" y="67"/>
                      <a:pt x="45" y="66"/>
                      <a:pt x="45" y="66"/>
                    </a:cubicBezTo>
                    <a:cubicBezTo>
                      <a:pt x="44" y="65"/>
                      <a:pt x="43" y="65"/>
                      <a:pt x="43" y="65"/>
                    </a:cubicBezTo>
                    <a:cubicBezTo>
                      <a:pt x="42" y="65"/>
                      <a:pt x="40" y="66"/>
                      <a:pt x="40" y="68"/>
                    </a:cubicBezTo>
                    <a:cubicBezTo>
                      <a:pt x="40" y="68"/>
                      <a:pt x="40" y="70"/>
                      <a:pt x="40" y="70"/>
                    </a:cubicBezTo>
                    <a:close/>
                    <a:moveTo>
                      <a:pt x="31" y="28"/>
                    </a:move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0" y="31"/>
                      <a:pt x="31" y="34"/>
                      <a:pt x="32" y="35"/>
                    </a:cubicBezTo>
                    <a:cubicBezTo>
                      <a:pt x="33" y="36"/>
                      <a:pt x="34" y="37"/>
                      <a:pt x="34" y="37"/>
                    </a:cubicBezTo>
                    <a:cubicBezTo>
                      <a:pt x="34" y="37"/>
                      <a:pt x="36" y="37"/>
                      <a:pt x="36" y="37"/>
                    </a:cubicBezTo>
                    <a:cubicBezTo>
                      <a:pt x="36" y="37"/>
                      <a:pt x="39" y="36"/>
                      <a:pt x="41" y="35"/>
                    </a:cubicBezTo>
                    <a:cubicBezTo>
                      <a:pt x="44" y="34"/>
                      <a:pt x="45" y="32"/>
                      <a:pt x="45" y="32"/>
                    </a:cubicBezTo>
                    <a:cubicBezTo>
                      <a:pt x="46" y="31"/>
                      <a:pt x="46" y="31"/>
                      <a:pt x="46" y="31"/>
                    </a:cubicBezTo>
                    <a:cubicBezTo>
                      <a:pt x="46" y="31"/>
                      <a:pt x="47" y="29"/>
                      <a:pt x="47" y="27"/>
                    </a:cubicBezTo>
                    <a:cubicBezTo>
                      <a:pt x="47" y="24"/>
                      <a:pt x="46" y="24"/>
                      <a:pt x="46" y="24"/>
                    </a:cubicBezTo>
                    <a:cubicBezTo>
                      <a:pt x="46" y="24"/>
                      <a:pt x="45" y="22"/>
                      <a:pt x="44" y="22"/>
                    </a:cubicBezTo>
                    <a:cubicBezTo>
                      <a:pt x="44" y="22"/>
                      <a:pt x="42" y="22"/>
                      <a:pt x="42" y="22"/>
                    </a:cubicBezTo>
                    <a:cubicBezTo>
                      <a:pt x="41" y="22"/>
                      <a:pt x="40" y="22"/>
                      <a:pt x="38" y="24"/>
                    </a:cubicBezTo>
                    <a:cubicBezTo>
                      <a:pt x="36" y="24"/>
                      <a:pt x="35" y="25"/>
                      <a:pt x="34" y="26"/>
                    </a:cubicBezTo>
                    <a:cubicBezTo>
                      <a:pt x="33" y="27"/>
                      <a:pt x="32" y="27"/>
                      <a:pt x="31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4" name="ïŝḻîḍê">
              <a:extLst>
                <a:ext uri="{FF2B5EF4-FFF2-40B4-BE49-F238E27FC236}">
                  <a16:creationId xmlns:a16="http://schemas.microsoft.com/office/drawing/2014/main" id="{209677AB-B54A-4B23-9493-D6CAE7A369DF}"/>
                </a:ext>
              </a:extLst>
            </p:cNvPr>
            <p:cNvSpPr/>
            <p:nvPr/>
          </p:nvSpPr>
          <p:spPr bwMode="auto">
            <a:xfrm>
              <a:off x="658813" y="423904"/>
              <a:ext cx="623634" cy="706396"/>
            </a:xfrm>
            <a:custGeom>
              <a:avLst/>
              <a:gdLst>
                <a:gd name="T0" fmla="*/ 136 w 159"/>
                <a:gd name="T1" fmla="*/ 0 h 178"/>
                <a:gd name="T2" fmla="*/ 159 w 159"/>
                <a:gd name="T3" fmla="*/ 22 h 178"/>
                <a:gd name="T4" fmla="*/ 159 w 159"/>
                <a:gd name="T5" fmla="*/ 94 h 178"/>
                <a:gd name="T6" fmla="*/ 158 w 159"/>
                <a:gd name="T7" fmla="*/ 110 h 178"/>
                <a:gd name="T8" fmla="*/ 80 w 159"/>
                <a:gd name="T9" fmla="*/ 178 h 178"/>
                <a:gd name="T10" fmla="*/ 1 w 159"/>
                <a:gd name="T11" fmla="*/ 106 h 178"/>
                <a:gd name="T12" fmla="*/ 0 w 159"/>
                <a:gd name="T13" fmla="*/ 94 h 178"/>
                <a:gd name="T14" fmla="*/ 0 w 159"/>
                <a:gd name="T15" fmla="*/ 22 h 178"/>
                <a:gd name="T16" fmla="*/ 23 w 159"/>
                <a:gd name="T17" fmla="*/ 0 h 178"/>
                <a:gd name="T18" fmla="*/ 136 w 159"/>
                <a:gd name="T1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78">
                  <a:moveTo>
                    <a:pt x="136" y="0"/>
                  </a:moveTo>
                  <a:cubicBezTo>
                    <a:pt x="141" y="10"/>
                    <a:pt x="149" y="18"/>
                    <a:pt x="159" y="22"/>
                  </a:cubicBezTo>
                  <a:cubicBezTo>
                    <a:pt x="159" y="94"/>
                    <a:pt x="159" y="94"/>
                    <a:pt x="159" y="94"/>
                  </a:cubicBezTo>
                  <a:cubicBezTo>
                    <a:pt x="159" y="99"/>
                    <a:pt x="159" y="105"/>
                    <a:pt x="158" y="110"/>
                  </a:cubicBezTo>
                  <a:cubicBezTo>
                    <a:pt x="150" y="152"/>
                    <a:pt x="109" y="173"/>
                    <a:pt x="80" y="178"/>
                  </a:cubicBezTo>
                  <a:cubicBezTo>
                    <a:pt x="41" y="171"/>
                    <a:pt x="8" y="144"/>
                    <a:pt x="1" y="106"/>
                  </a:cubicBezTo>
                  <a:cubicBezTo>
                    <a:pt x="0" y="102"/>
                    <a:pt x="0" y="98"/>
                    <a:pt x="0" y="9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1" y="17"/>
                    <a:pt x="18" y="10"/>
                    <a:pt x="23" y="0"/>
                  </a:cubicBezTo>
                  <a:lnTo>
                    <a:pt x="136" y="0"/>
                  </a:lnTo>
                  <a:close/>
                </a:path>
              </a:pathLst>
            </a:custGeom>
            <a:noFill/>
            <a:ln w="635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ṥlïďê">
              <a:extLst>
                <a:ext uri="{FF2B5EF4-FFF2-40B4-BE49-F238E27FC236}">
                  <a16:creationId xmlns:a16="http://schemas.microsoft.com/office/drawing/2014/main" id="{479930CD-892A-48E1-A22D-512B2EED6638}"/>
                </a:ext>
              </a:extLst>
            </p:cNvPr>
            <p:cNvSpPr/>
            <p:nvPr/>
          </p:nvSpPr>
          <p:spPr bwMode="auto">
            <a:xfrm>
              <a:off x="673967" y="436726"/>
              <a:ext cx="593326" cy="677255"/>
            </a:xfrm>
            <a:custGeom>
              <a:avLst/>
              <a:gdLst>
                <a:gd name="T0" fmla="*/ 72 w 151"/>
                <a:gd name="T1" fmla="*/ 92 h 171"/>
                <a:gd name="T2" fmla="*/ 83 w 151"/>
                <a:gd name="T3" fmla="*/ 96 h 171"/>
                <a:gd name="T4" fmla="*/ 77 w 151"/>
                <a:gd name="T5" fmla="*/ 92 h 171"/>
                <a:gd name="T6" fmla="*/ 80 w 151"/>
                <a:gd name="T7" fmla="*/ 115 h 171"/>
                <a:gd name="T8" fmla="*/ 72 w 151"/>
                <a:gd name="T9" fmla="*/ 115 h 171"/>
                <a:gd name="T10" fmla="*/ 74 w 151"/>
                <a:gd name="T11" fmla="*/ 97 h 171"/>
                <a:gd name="T12" fmla="*/ 69 w 151"/>
                <a:gd name="T13" fmla="*/ 137 h 171"/>
                <a:gd name="T14" fmla="*/ 77 w 151"/>
                <a:gd name="T15" fmla="*/ 121 h 171"/>
                <a:gd name="T16" fmla="*/ 77 w 151"/>
                <a:gd name="T17" fmla="*/ 127 h 171"/>
                <a:gd name="T18" fmla="*/ 80 w 151"/>
                <a:gd name="T19" fmla="*/ 145 h 171"/>
                <a:gd name="T20" fmla="*/ 71 w 151"/>
                <a:gd name="T21" fmla="*/ 144 h 171"/>
                <a:gd name="T22" fmla="*/ 107 w 151"/>
                <a:gd name="T23" fmla="*/ 13 h 171"/>
                <a:gd name="T24" fmla="*/ 106 w 151"/>
                <a:gd name="T25" fmla="*/ 11 h 171"/>
                <a:gd name="T26" fmla="*/ 113 w 151"/>
                <a:gd name="T27" fmla="*/ 10 h 171"/>
                <a:gd name="T28" fmla="*/ 111 w 151"/>
                <a:gd name="T29" fmla="*/ 15 h 171"/>
                <a:gd name="T30" fmla="*/ 115 w 151"/>
                <a:gd name="T31" fmla="*/ 26 h 171"/>
                <a:gd name="T32" fmla="*/ 114 w 151"/>
                <a:gd name="T33" fmla="*/ 30 h 171"/>
                <a:gd name="T34" fmla="*/ 112 w 151"/>
                <a:gd name="T35" fmla="*/ 22 h 171"/>
                <a:gd name="T36" fmla="*/ 108 w 151"/>
                <a:gd name="T37" fmla="*/ 27 h 171"/>
                <a:gd name="T38" fmla="*/ 107 w 151"/>
                <a:gd name="T39" fmla="*/ 27 h 171"/>
                <a:gd name="T40" fmla="*/ 108 w 151"/>
                <a:gd name="T41" fmla="*/ 22 h 171"/>
                <a:gd name="T42" fmla="*/ 106 w 151"/>
                <a:gd name="T43" fmla="*/ 28 h 171"/>
                <a:gd name="T44" fmla="*/ 105 w 151"/>
                <a:gd name="T45" fmla="*/ 30 h 171"/>
                <a:gd name="T46" fmla="*/ 107 w 151"/>
                <a:gd name="T47" fmla="*/ 16 h 171"/>
                <a:gd name="T48" fmla="*/ 107 w 151"/>
                <a:gd name="T49" fmla="*/ 18 h 171"/>
                <a:gd name="T50" fmla="*/ 108 w 151"/>
                <a:gd name="T51" fmla="*/ 25 h 171"/>
                <a:gd name="T52" fmla="*/ 36 w 151"/>
                <a:gd name="T53" fmla="*/ 65 h 171"/>
                <a:gd name="T54" fmla="*/ 28 w 151"/>
                <a:gd name="T55" fmla="*/ 69 h 171"/>
                <a:gd name="T56" fmla="*/ 30 w 151"/>
                <a:gd name="T57" fmla="*/ 63 h 171"/>
                <a:gd name="T58" fmla="*/ 39 w 151"/>
                <a:gd name="T59" fmla="*/ 65 h 171"/>
                <a:gd name="T60" fmla="*/ 47 w 151"/>
                <a:gd name="T61" fmla="*/ 69 h 171"/>
                <a:gd name="T62" fmla="*/ 49 w 151"/>
                <a:gd name="T63" fmla="*/ 65 h 171"/>
                <a:gd name="T64" fmla="*/ 57 w 151"/>
                <a:gd name="T65" fmla="*/ 66 h 171"/>
                <a:gd name="T66" fmla="*/ 87 w 151"/>
                <a:gd name="T67" fmla="*/ 71 h 171"/>
                <a:gd name="T68" fmla="*/ 91 w 151"/>
                <a:gd name="T69" fmla="*/ 72 h 171"/>
                <a:gd name="T70" fmla="*/ 90 w 151"/>
                <a:gd name="T71" fmla="*/ 57 h 171"/>
                <a:gd name="T72" fmla="*/ 69 w 151"/>
                <a:gd name="T73" fmla="*/ 67 h 171"/>
                <a:gd name="T74" fmla="*/ 104 w 151"/>
                <a:gd name="T75" fmla="*/ 59 h 171"/>
                <a:gd name="T76" fmla="*/ 102 w 151"/>
                <a:gd name="T77" fmla="*/ 94 h 171"/>
                <a:gd name="T78" fmla="*/ 112 w 151"/>
                <a:gd name="T79" fmla="*/ 20 h 171"/>
                <a:gd name="T80" fmla="*/ 113 w 151"/>
                <a:gd name="T81" fmla="*/ 18 h 171"/>
                <a:gd name="T82" fmla="*/ 113 w 151"/>
                <a:gd name="T83" fmla="*/ 18 h 171"/>
                <a:gd name="T84" fmla="*/ 88 w 151"/>
                <a:gd name="T85" fmla="*/ 29 h 171"/>
                <a:gd name="T86" fmla="*/ 88 w 151"/>
                <a:gd name="T87" fmla="*/ 29 h 171"/>
                <a:gd name="T88" fmla="*/ 86 w 151"/>
                <a:gd name="T89" fmla="*/ 17 h 171"/>
                <a:gd name="T90" fmla="*/ 91 w 151"/>
                <a:gd name="T91" fmla="*/ 25 h 171"/>
                <a:gd name="T92" fmla="*/ 93 w 151"/>
                <a:gd name="T93" fmla="*/ 22 h 171"/>
                <a:gd name="T94" fmla="*/ 97 w 151"/>
                <a:gd name="T95" fmla="*/ 14 h 171"/>
                <a:gd name="T96" fmla="*/ 92 w 151"/>
                <a:gd name="T97" fmla="*/ 25 h 171"/>
                <a:gd name="T98" fmla="*/ 20 w 151"/>
                <a:gd name="T99" fmla="*/ 110 h 171"/>
                <a:gd name="T100" fmla="*/ 54 w 151"/>
                <a:gd name="T101" fmla="*/ 88 h 171"/>
                <a:gd name="T102" fmla="*/ 58 w 151"/>
                <a:gd name="T103" fmla="*/ 120 h 171"/>
                <a:gd name="T104" fmla="*/ 125 w 151"/>
                <a:gd name="T105" fmla="*/ 4 h 171"/>
                <a:gd name="T106" fmla="*/ 20 w 151"/>
                <a:gd name="T107" fmla="*/ 119 h 171"/>
                <a:gd name="T108" fmla="*/ 43 w 151"/>
                <a:gd name="T109" fmla="*/ 129 h 171"/>
                <a:gd name="T110" fmla="*/ 125 w 151"/>
                <a:gd name="T111" fmla="*/ 134 h 171"/>
                <a:gd name="T112" fmla="*/ 119 w 151"/>
                <a:gd name="T113" fmla="*/ 67 h 171"/>
                <a:gd name="T114" fmla="*/ 121 w 151"/>
                <a:gd name="T115" fmla="*/ 68 h 171"/>
                <a:gd name="T116" fmla="*/ 116 w 151"/>
                <a:gd name="T117" fmla="*/ 66 h 171"/>
                <a:gd name="T118" fmla="*/ 122 w 151"/>
                <a:gd name="T119" fmla="*/ 62 h 171"/>
                <a:gd name="T120" fmla="*/ 106 w 151"/>
                <a:gd name="T121" fmla="*/ 39 h 171"/>
                <a:gd name="T122" fmla="*/ 119 w 151"/>
                <a:gd name="T123" fmla="*/ 46 h 171"/>
                <a:gd name="T124" fmla="*/ 126 w 151"/>
                <a:gd name="T125" fmla="*/ 4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1" h="171">
                  <a:moveTo>
                    <a:pt x="151" y="92"/>
                  </a:moveTo>
                  <a:cubicBezTo>
                    <a:pt x="151" y="22"/>
                    <a:pt x="151" y="22"/>
                    <a:pt x="151" y="22"/>
                  </a:cubicBezTo>
                  <a:cubicBezTo>
                    <a:pt x="144" y="19"/>
                    <a:pt x="130" y="8"/>
                    <a:pt x="129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8"/>
                    <a:pt x="6" y="19"/>
                    <a:pt x="0" y="2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0" y="100"/>
                    <a:pt x="1" y="105"/>
                  </a:cubicBezTo>
                  <a:cubicBezTo>
                    <a:pt x="9" y="137"/>
                    <a:pt x="39" y="165"/>
                    <a:pt x="76" y="171"/>
                  </a:cubicBezTo>
                  <a:cubicBezTo>
                    <a:pt x="76" y="171"/>
                    <a:pt x="76" y="171"/>
                    <a:pt x="76" y="171"/>
                  </a:cubicBezTo>
                  <a:cubicBezTo>
                    <a:pt x="114" y="164"/>
                    <a:pt x="142" y="139"/>
                    <a:pt x="150" y="109"/>
                  </a:cubicBezTo>
                  <a:cubicBezTo>
                    <a:pt x="151" y="103"/>
                    <a:pt x="151" y="98"/>
                    <a:pt x="151" y="92"/>
                  </a:cubicBezTo>
                  <a:close/>
                  <a:moveTo>
                    <a:pt x="75" y="94"/>
                  </a:moveTo>
                  <a:cubicBezTo>
                    <a:pt x="75" y="92"/>
                    <a:pt x="75" y="92"/>
                    <a:pt x="75" y="92"/>
                  </a:cubicBezTo>
                  <a:cubicBezTo>
                    <a:pt x="75" y="92"/>
                    <a:pt x="74" y="92"/>
                    <a:pt x="74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3" y="93"/>
                    <a:pt x="72" y="94"/>
                    <a:pt x="72" y="94"/>
                  </a:cubicBezTo>
                  <a:cubicBezTo>
                    <a:pt x="72" y="94"/>
                    <a:pt x="72" y="95"/>
                    <a:pt x="71" y="95"/>
                  </a:cubicBezTo>
                  <a:cubicBezTo>
                    <a:pt x="71" y="95"/>
                    <a:pt x="71" y="95"/>
                    <a:pt x="71" y="95"/>
                  </a:cubicBezTo>
                  <a:cubicBezTo>
                    <a:pt x="71" y="95"/>
                    <a:pt x="71" y="96"/>
                    <a:pt x="71" y="96"/>
                  </a:cubicBezTo>
                  <a:cubicBezTo>
                    <a:pt x="70" y="96"/>
                    <a:pt x="70" y="96"/>
                    <a:pt x="70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9" y="98"/>
                    <a:pt x="69" y="98"/>
                    <a:pt x="68" y="97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8" y="97"/>
                    <a:pt x="69" y="97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0" y="94"/>
                    <a:pt x="70" y="93"/>
                    <a:pt x="71" y="93"/>
                  </a:cubicBezTo>
                  <a:cubicBezTo>
                    <a:pt x="71" y="93"/>
                    <a:pt x="71" y="93"/>
                    <a:pt x="72" y="92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2" y="92"/>
                    <a:pt x="72" y="92"/>
                    <a:pt x="73" y="91"/>
                  </a:cubicBezTo>
                  <a:cubicBezTo>
                    <a:pt x="73" y="91"/>
                    <a:pt x="73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5" y="90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8"/>
                    <a:pt x="75" y="87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7" y="87"/>
                    <a:pt x="77" y="88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77" y="90"/>
                    <a:pt x="77" y="90"/>
                    <a:pt x="77" y="91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9" y="91"/>
                    <a:pt x="79" y="91"/>
                  </a:cubicBezTo>
                  <a:cubicBezTo>
                    <a:pt x="79" y="91"/>
                    <a:pt x="80" y="91"/>
                    <a:pt x="80" y="92"/>
                  </a:cubicBezTo>
                  <a:cubicBezTo>
                    <a:pt x="80" y="92"/>
                    <a:pt x="81" y="92"/>
                    <a:pt x="81" y="92"/>
                  </a:cubicBezTo>
                  <a:cubicBezTo>
                    <a:pt x="81" y="92"/>
                    <a:pt x="81" y="93"/>
                    <a:pt x="81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3" y="95"/>
                    <a:pt x="83" y="95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4" y="96"/>
                    <a:pt x="84" y="96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7"/>
                    <a:pt x="84" y="97"/>
                    <a:pt x="84" y="9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3" y="98"/>
                    <a:pt x="83" y="98"/>
                    <a:pt x="83" y="98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1" y="9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81" y="95"/>
                    <a:pt x="81" y="94"/>
                    <a:pt x="81" y="94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4"/>
                    <a:pt x="80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2"/>
                    <a:pt x="78" y="92"/>
                    <a:pt x="78" y="92"/>
                  </a:cubicBezTo>
                  <a:cubicBezTo>
                    <a:pt x="78" y="92"/>
                    <a:pt x="78" y="92"/>
                    <a:pt x="78" y="92"/>
                  </a:cubicBezTo>
                  <a:cubicBezTo>
                    <a:pt x="78" y="92"/>
                    <a:pt x="77" y="92"/>
                    <a:pt x="77" y="92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8" y="94"/>
                    <a:pt x="78" y="94"/>
                    <a:pt x="78" y="95"/>
                  </a:cubicBezTo>
                  <a:cubicBezTo>
                    <a:pt x="78" y="95"/>
                    <a:pt x="78" y="95"/>
                    <a:pt x="78" y="95"/>
                  </a:cubicBezTo>
                  <a:cubicBezTo>
                    <a:pt x="79" y="95"/>
                    <a:pt x="79" y="95"/>
                    <a:pt x="79" y="96"/>
                  </a:cubicBezTo>
                  <a:cubicBezTo>
                    <a:pt x="79" y="96"/>
                    <a:pt x="79" y="96"/>
                    <a:pt x="79" y="97"/>
                  </a:cubicBezTo>
                  <a:cubicBezTo>
                    <a:pt x="80" y="97"/>
                    <a:pt x="80" y="97"/>
                    <a:pt x="80" y="98"/>
                  </a:cubicBezTo>
                  <a:cubicBezTo>
                    <a:pt x="80" y="98"/>
                    <a:pt x="80" y="99"/>
                    <a:pt x="80" y="99"/>
                  </a:cubicBezTo>
                  <a:cubicBezTo>
                    <a:pt x="79" y="99"/>
                    <a:pt x="79" y="100"/>
                    <a:pt x="79" y="100"/>
                  </a:cubicBezTo>
                  <a:cubicBezTo>
                    <a:pt x="79" y="100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2"/>
                  </a:cubicBezTo>
                  <a:cubicBezTo>
                    <a:pt x="78" y="102"/>
                    <a:pt x="78" y="103"/>
                    <a:pt x="78" y="103"/>
                  </a:cubicBezTo>
                  <a:cubicBezTo>
                    <a:pt x="79" y="103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5"/>
                  </a:cubicBezTo>
                  <a:cubicBezTo>
                    <a:pt x="79" y="105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7"/>
                    <a:pt x="80" y="107"/>
                  </a:cubicBezTo>
                  <a:cubicBezTo>
                    <a:pt x="80" y="108"/>
                    <a:pt x="80" y="108"/>
                    <a:pt x="80" y="109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1" y="109"/>
                    <a:pt x="81" y="110"/>
                    <a:pt x="81" y="110"/>
                  </a:cubicBezTo>
                  <a:cubicBezTo>
                    <a:pt x="81" y="111"/>
                    <a:pt x="81" y="111"/>
                    <a:pt x="81" y="112"/>
                  </a:cubicBezTo>
                  <a:cubicBezTo>
                    <a:pt x="81" y="112"/>
                    <a:pt x="81" y="112"/>
                    <a:pt x="81" y="112"/>
                  </a:cubicBezTo>
                  <a:cubicBezTo>
                    <a:pt x="81" y="112"/>
                    <a:pt x="81" y="113"/>
                    <a:pt x="81" y="113"/>
                  </a:cubicBezTo>
                  <a:cubicBezTo>
                    <a:pt x="81" y="113"/>
                    <a:pt x="81" y="113"/>
                    <a:pt x="81" y="113"/>
                  </a:cubicBezTo>
                  <a:cubicBezTo>
                    <a:pt x="81" y="113"/>
                    <a:pt x="81" y="114"/>
                    <a:pt x="81" y="114"/>
                  </a:cubicBezTo>
                  <a:cubicBezTo>
                    <a:pt x="81" y="114"/>
                    <a:pt x="81" y="114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4"/>
                    <a:pt x="80" y="114"/>
                    <a:pt x="79" y="114"/>
                  </a:cubicBezTo>
                  <a:cubicBezTo>
                    <a:pt x="79" y="114"/>
                    <a:pt x="79" y="114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2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9" y="112"/>
                    <a:pt x="79" y="111"/>
                    <a:pt x="79" y="110"/>
                  </a:cubicBezTo>
                  <a:cubicBezTo>
                    <a:pt x="79" y="110"/>
                    <a:pt x="79" y="109"/>
                    <a:pt x="79" y="109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7"/>
                    <a:pt x="78" y="107"/>
                    <a:pt x="78" y="107"/>
                  </a:cubicBezTo>
                  <a:cubicBezTo>
                    <a:pt x="78" y="107"/>
                    <a:pt x="78" y="106"/>
                    <a:pt x="78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78" y="106"/>
                    <a:pt x="78" y="105"/>
                    <a:pt x="78" y="105"/>
                  </a:cubicBezTo>
                  <a:cubicBezTo>
                    <a:pt x="78" y="105"/>
                    <a:pt x="78" y="105"/>
                    <a:pt x="77" y="104"/>
                  </a:cubicBezTo>
                  <a:cubicBezTo>
                    <a:pt x="77" y="104"/>
                    <a:pt x="77" y="104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6" y="103"/>
                    <a:pt x="75" y="103"/>
                    <a:pt x="75" y="103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5"/>
                  </a:cubicBezTo>
                  <a:cubicBezTo>
                    <a:pt x="74" y="105"/>
                    <a:pt x="74" y="105"/>
                    <a:pt x="74" y="106"/>
                  </a:cubicBezTo>
                  <a:cubicBezTo>
                    <a:pt x="74" y="106"/>
                    <a:pt x="74" y="106"/>
                    <a:pt x="73" y="107"/>
                  </a:cubicBezTo>
                  <a:cubicBezTo>
                    <a:pt x="73" y="107"/>
                    <a:pt x="73" y="107"/>
                    <a:pt x="73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8"/>
                    <a:pt x="73" y="108"/>
                    <a:pt x="73" y="109"/>
                  </a:cubicBezTo>
                  <a:cubicBezTo>
                    <a:pt x="73" y="109"/>
                    <a:pt x="73" y="110"/>
                    <a:pt x="73" y="110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73" y="114"/>
                    <a:pt x="73" y="115"/>
                    <a:pt x="73" y="115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5"/>
                  </a:cubicBezTo>
                  <a:cubicBezTo>
                    <a:pt x="71" y="115"/>
                    <a:pt x="71" y="115"/>
                    <a:pt x="71" y="114"/>
                  </a:cubicBezTo>
                  <a:cubicBezTo>
                    <a:pt x="71" y="114"/>
                    <a:pt x="71" y="114"/>
                    <a:pt x="71" y="114"/>
                  </a:cubicBezTo>
                  <a:cubicBezTo>
                    <a:pt x="71" y="114"/>
                    <a:pt x="71" y="113"/>
                    <a:pt x="71" y="113"/>
                  </a:cubicBezTo>
                  <a:cubicBezTo>
                    <a:pt x="71" y="112"/>
                    <a:pt x="71" y="111"/>
                    <a:pt x="71" y="110"/>
                  </a:cubicBezTo>
                  <a:cubicBezTo>
                    <a:pt x="71" y="110"/>
                    <a:pt x="71" y="109"/>
                    <a:pt x="71" y="109"/>
                  </a:cubicBezTo>
                  <a:cubicBezTo>
                    <a:pt x="71" y="108"/>
                    <a:pt x="72" y="107"/>
                    <a:pt x="72" y="107"/>
                  </a:cubicBezTo>
                  <a:cubicBezTo>
                    <a:pt x="72" y="106"/>
                    <a:pt x="72" y="106"/>
                    <a:pt x="72" y="105"/>
                  </a:cubicBezTo>
                  <a:cubicBezTo>
                    <a:pt x="72" y="105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3"/>
                    <a:pt x="73" y="103"/>
                  </a:cubicBezTo>
                  <a:cubicBezTo>
                    <a:pt x="74" y="102"/>
                    <a:pt x="74" y="102"/>
                    <a:pt x="74" y="102"/>
                  </a:cubicBezTo>
                  <a:cubicBezTo>
                    <a:pt x="74" y="102"/>
                    <a:pt x="74" y="102"/>
                    <a:pt x="74" y="101"/>
                  </a:cubicBezTo>
                  <a:cubicBezTo>
                    <a:pt x="74" y="101"/>
                    <a:pt x="74" y="101"/>
                    <a:pt x="73" y="101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3" y="101"/>
                    <a:pt x="73" y="100"/>
                    <a:pt x="73" y="100"/>
                  </a:cubicBezTo>
                  <a:cubicBezTo>
                    <a:pt x="72" y="100"/>
                    <a:pt x="72" y="100"/>
                    <a:pt x="72" y="99"/>
                  </a:cubicBezTo>
                  <a:cubicBezTo>
                    <a:pt x="72" y="99"/>
                    <a:pt x="72" y="99"/>
                    <a:pt x="72" y="98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2" y="98"/>
                    <a:pt x="72" y="97"/>
                    <a:pt x="72" y="97"/>
                  </a:cubicBezTo>
                  <a:cubicBezTo>
                    <a:pt x="72" y="97"/>
                    <a:pt x="73" y="96"/>
                    <a:pt x="73" y="96"/>
                  </a:cubicBezTo>
                  <a:cubicBezTo>
                    <a:pt x="73" y="96"/>
                    <a:pt x="73" y="95"/>
                    <a:pt x="74" y="95"/>
                  </a:cubicBezTo>
                  <a:cubicBezTo>
                    <a:pt x="74" y="95"/>
                    <a:pt x="75" y="94"/>
                    <a:pt x="75" y="94"/>
                  </a:cubicBezTo>
                  <a:close/>
                  <a:moveTo>
                    <a:pt x="76" y="101"/>
                  </a:move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5" y="100"/>
                  </a:cubicBezTo>
                  <a:cubicBezTo>
                    <a:pt x="75" y="100"/>
                    <a:pt x="75" y="100"/>
                    <a:pt x="74" y="100"/>
                  </a:cubicBezTo>
                  <a:cubicBezTo>
                    <a:pt x="74" y="100"/>
                    <a:pt x="74" y="100"/>
                    <a:pt x="74" y="100"/>
                  </a:cubicBezTo>
                  <a:cubicBezTo>
                    <a:pt x="74" y="100"/>
                    <a:pt x="74" y="100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4" y="98"/>
                    <a:pt x="74" y="98"/>
                    <a:pt x="74" y="98"/>
                  </a:cubicBezTo>
                  <a:cubicBezTo>
                    <a:pt x="74" y="98"/>
                    <a:pt x="74" y="98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5" y="96"/>
                    <a:pt x="75" y="96"/>
                    <a:pt x="76" y="96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6" y="95"/>
                    <a:pt x="76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8"/>
                    <a:pt x="78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8"/>
                    <a:pt x="78" y="99"/>
                    <a:pt x="78" y="99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0"/>
                  </a:cubicBezTo>
                  <a:cubicBezTo>
                    <a:pt x="77" y="100"/>
                    <a:pt x="77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6" y="101"/>
                    <a:pt x="76" y="101"/>
                    <a:pt x="76" y="101"/>
                  </a:cubicBezTo>
                  <a:close/>
                  <a:moveTo>
                    <a:pt x="75" y="127"/>
                  </a:moveTo>
                  <a:cubicBezTo>
                    <a:pt x="75" y="127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3" y="128"/>
                    <a:pt x="73" y="128"/>
                  </a:cubicBezTo>
                  <a:cubicBezTo>
                    <a:pt x="73" y="129"/>
                    <a:pt x="72" y="129"/>
                    <a:pt x="72" y="129"/>
                  </a:cubicBezTo>
                  <a:cubicBezTo>
                    <a:pt x="72" y="130"/>
                    <a:pt x="72" y="130"/>
                    <a:pt x="71" y="130"/>
                  </a:cubicBezTo>
                  <a:cubicBezTo>
                    <a:pt x="71" y="131"/>
                    <a:pt x="71" y="131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71" y="133"/>
                    <a:pt x="71" y="133"/>
                    <a:pt x="70" y="133"/>
                  </a:cubicBezTo>
                  <a:cubicBezTo>
                    <a:pt x="70" y="134"/>
                    <a:pt x="70" y="134"/>
                    <a:pt x="70" y="135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0" y="135"/>
                    <a:pt x="70" y="135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6"/>
                    <a:pt x="70" y="136"/>
                    <a:pt x="70" y="136"/>
                  </a:cubicBezTo>
                  <a:cubicBezTo>
                    <a:pt x="70" y="137"/>
                    <a:pt x="70" y="137"/>
                    <a:pt x="70" y="137"/>
                  </a:cubicBezTo>
                  <a:cubicBezTo>
                    <a:pt x="70" y="137"/>
                    <a:pt x="70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7"/>
                    <a:pt x="69" y="137"/>
                  </a:cubicBezTo>
                  <a:cubicBezTo>
                    <a:pt x="69" y="137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9" y="136"/>
                    <a:pt x="69" y="136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34"/>
                    <a:pt x="69" y="133"/>
                    <a:pt x="69" y="133"/>
                  </a:cubicBezTo>
                  <a:cubicBezTo>
                    <a:pt x="69" y="132"/>
                    <a:pt x="69" y="132"/>
                    <a:pt x="69" y="131"/>
                  </a:cubicBezTo>
                  <a:cubicBezTo>
                    <a:pt x="70" y="131"/>
                    <a:pt x="70" y="130"/>
                    <a:pt x="70" y="130"/>
                  </a:cubicBezTo>
                  <a:cubicBezTo>
                    <a:pt x="70" y="129"/>
                    <a:pt x="70" y="129"/>
                    <a:pt x="71" y="128"/>
                  </a:cubicBezTo>
                  <a:cubicBezTo>
                    <a:pt x="71" y="128"/>
                    <a:pt x="71" y="128"/>
                    <a:pt x="72" y="127"/>
                  </a:cubicBezTo>
                  <a:cubicBezTo>
                    <a:pt x="72" y="127"/>
                    <a:pt x="72" y="127"/>
                    <a:pt x="72" y="127"/>
                  </a:cubicBezTo>
                  <a:cubicBezTo>
                    <a:pt x="72" y="127"/>
                    <a:pt x="72" y="127"/>
                    <a:pt x="7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6"/>
                    <a:pt x="73" y="126"/>
                    <a:pt x="74" y="126"/>
                  </a:cubicBezTo>
                  <a:cubicBezTo>
                    <a:pt x="74" y="126"/>
                    <a:pt x="75" y="126"/>
                    <a:pt x="75" y="126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5"/>
                    <a:pt x="75" y="125"/>
                    <a:pt x="75" y="12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5" y="122"/>
                    <a:pt x="75" y="122"/>
                    <a:pt x="75" y="121"/>
                  </a:cubicBezTo>
                  <a:cubicBezTo>
                    <a:pt x="75" y="121"/>
                    <a:pt x="75" y="121"/>
                    <a:pt x="7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7" y="120"/>
                    <a:pt x="77" y="120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6"/>
                    <a:pt x="77" y="126"/>
                    <a:pt x="77" y="126"/>
                  </a:cubicBezTo>
                  <a:cubicBezTo>
                    <a:pt x="78" y="126"/>
                    <a:pt x="78" y="126"/>
                    <a:pt x="79" y="126"/>
                  </a:cubicBezTo>
                  <a:cubicBezTo>
                    <a:pt x="80" y="127"/>
                    <a:pt x="80" y="127"/>
                    <a:pt x="81" y="127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1" y="128"/>
                    <a:pt x="82" y="128"/>
                    <a:pt x="82" y="129"/>
                  </a:cubicBezTo>
                  <a:cubicBezTo>
                    <a:pt x="82" y="130"/>
                    <a:pt x="83" y="130"/>
                    <a:pt x="83" y="131"/>
                  </a:cubicBezTo>
                  <a:cubicBezTo>
                    <a:pt x="83" y="132"/>
                    <a:pt x="83" y="133"/>
                    <a:pt x="83" y="133"/>
                  </a:cubicBezTo>
                  <a:cubicBezTo>
                    <a:pt x="84" y="134"/>
                    <a:pt x="84" y="134"/>
                    <a:pt x="84" y="135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6"/>
                    <a:pt x="84" y="136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8"/>
                    <a:pt x="83" y="138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8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7"/>
                    <a:pt x="82" y="136"/>
                    <a:pt x="82" y="136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82" y="135"/>
                    <a:pt x="82" y="135"/>
                    <a:pt x="82" y="135"/>
                  </a:cubicBezTo>
                  <a:cubicBezTo>
                    <a:pt x="82" y="134"/>
                    <a:pt x="82" y="134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2"/>
                    <a:pt x="82" y="132"/>
                    <a:pt x="81" y="131"/>
                  </a:cubicBezTo>
                  <a:cubicBezTo>
                    <a:pt x="81" y="131"/>
                    <a:pt x="81" y="130"/>
                    <a:pt x="81" y="130"/>
                  </a:cubicBezTo>
                  <a:cubicBezTo>
                    <a:pt x="81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77" y="127"/>
                    <a:pt x="77" y="128"/>
                    <a:pt x="77" y="128"/>
                  </a:cubicBezTo>
                  <a:cubicBezTo>
                    <a:pt x="77" y="129"/>
                    <a:pt x="77" y="129"/>
                    <a:pt x="77" y="129"/>
                  </a:cubicBezTo>
                  <a:cubicBezTo>
                    <a:pt x="77" y="130"/>
                    <a:pt x="77" y="130"/>
                    <a:pt x="77" y="131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7" y="132"/>
                    <a:pt x="77" y="132"/>
                    <a:pt x="77" y="133"/>
                  </a:cubicBezTo>
                  <a:cubicBezTo>
                    <a:pt x="77" y="133"/>
                    <a:pt x="77" y="133"/>
                    <a:pt x="77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7" y="134"/>
                    <a:pt x="77" y="134"/>
                    <a:pt x="77" y="135"/>
                  </a:cubicBezTo>
                  <a:cubicBezTo>
                    <a:pt x="77" y="135"/>
                    <a:pt x="78" y="136"/>
                    <a:pt x="78" y="136"/>
                  </a:cubicBezTo>
                  <a:cubicBezTo>
                    <a:pt x="78" y="136"/>
                    <a:pt x="78" y="136"/>
                    <a:pt x="78" y="136"/>
                  </a:cubicBezTo>
                  <a:cubicBezTo>
                    <a:pt x="78" y="137"/>
                    <a:pt x="78" y="137"/>
                    <a:pt x="78" y="138"/>
                  </a:cubicBezTo>
                  <a:cubicBezTo>
                    <a:pt x="78" y="138"/>
                    <a:pt x="79" y="139"/>
                    <a:pt x="79" y="139"/>
                  </a:cubicBezTo>
                  <a:cubicBezTo>
                    <a:pt x="79" y="140"/>
                    <a:pt x="79" y="140"/>
                    <a:pt x="79" y="141"/>
                  </a:cubicBezTo>
                  <a:cubicBezTo>
                    <a:pt x="80" y="141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1" y="144"/>
                    <a:pt x="82" y="144"/>
                    <a:pt x="82" y="145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82" y="146"/>
                    <a:pt x="82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3" y="147"/>
                    <a:pt x="83" y="147"/>
                  </a:cubicBezTo>
                  <a:cubicBezTo>
                    <a:pt x="83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47"/>
                    <a:pt x="81" y="147"/>
                    <a:pt x="81" y="146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81" y="146"/>
                    <a:pt x="80" y="145"/>
                    <a:pt x="80" y="145"/>
                  </a:cubicBezTo>
                  <a:cubicBezTo>
                    <a:pt x="80" y="145"/>
                    <a:pt x="80" y="145"/>
                    <a:pt x="80" y="145"/>
                  </a:cubicBezTo>
                  <a:cubicBezTo>
                    <a:pt x="79" y="144"/>
                    <a:pt x="79" y="143"/>
                    <a:pt x="79" y="143"/>
                  </a:cubicBezTo>
                  <a:cubicBezTo>
                    <a:pt x="78" y="142"/>
                    <a:pt x="78" y="141"/>
                    <a:pt x="78" y="140"/>
                  </a:cubicBezTo>
                  <a:cubicBezTo>
                    <a:pt x="77" y="140"/>
                    <a:pt x="77" y="139"/>
                    <a:pt x="77" y="139"/>
                  </a:cubicBezTo>
                  <a:cubicBezTo>
                    <a:pt x="77" y="138"/>
                    <a:pt x="76" y="138"/>
                    <a:pt x="76" y="137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7"/>
                    <a:pt x="76" y="137"/>
                    <a:pt x="76" y="138"/>
                  </a:cubicBezTo>
                  <a:cubicBezTo>
                    <a:pt x="76" y="138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5" y="139"/>
                    <a:pt x="75" y="139"/>
                    <a:pt x="75" y="140"/>
                  </a:cubicBezTo>
                  <a:cubicBezTo>
                    <a:pt x="75" y="140"/>
                    <a:pt x="75" y="141"/>
                    <a:pt x="74" y="141"/>
                  </a:cubicBezTo>
                  <a:cubicBezTo>
                    <a:pt x="74" y="141"/>
                    <a:pt x="74" y="142"/>
                    <a:pt x="74" y="142"/>
                  </a:cubicBezTo>
                  <a:cubicBezTo>
                    <a:pt x="74" y="142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3"/>
                  </a:cubicBezTo>
                  <a:cubicBezTo>
                    <a:pt x="73" y="143"/>
                    <a:pt x="73" y="144"/>
                    <a:pt x="73" y="144"/>
                  </a:cubicBezTo>
                  <a:cubicBezTo>
                    <a:pt x="73" y="144"/>
                    <a:pt x="72" y="144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71" y="146"/>
                    <a:pt x="71" y="146"/>
                    <a:pt x="71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70" y="147"/>
                  </a:cubicBezTo>
                  <a:cubicBezTo>
                    <a:pt x="70" y="147"/>
                    <a:pt x="70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46"/>
                    <a:pt x="69" y="146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1" y="144"/>
                    <a:pt x="71" y="144"/>
                    <a:pt x="71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3"/>
                    <a:pt x="72" y="142"/>
                    <a:pt x="72" y="142"/>
                  </a:cubicBezTo>
                  <a:cubicBezTo>
                    <a:pt x="72" y="142"/>
                    <a:pt x="72" y="141"/>
                    <a:pt x="73" y="141"/>
                  </a:cubicBezTo>
                  <a:cubicBezTo>
                    <a:pt x="73" y="141"/>
                    <a:pt x="73" y="140"/>
                    <a:pt x="73" y="140"/>
                  </a:cubicBezTo>
                  <a:cubicBezTo>
                    <a:pt x="73" y="140"/>
                    <a:pt x="73" y="140"/>
                    <a:pt x="73" y="140"/>
                  </a:cubicBezTo>
                  <a:cubicBezTo>
                    <a:pt x="73" y="139"/>
                    <a:pt x="74" y="139"/>
                    <a:pt x="74" y="139"/>
                  </a:cubicBezTo>
                  <a:cubicBezTo>
                    <a:pt x="74" y="139"/>
                    <a:pt x="74" y="139"/>
                    <a:pt x="74" y="139"/>
                  </a:cubicBezTo>
                  <a:cubicBezTo>
                    <a:pt x="74" y="138"/>
                    <a:pt x="74" y="138"/>
                    <a:pt x="74" y="137"/>
                  </a:cubicBezTo>
                  <a:cubicBezTo>
                    <a:pt x="74" y="137"/>
                    <a:pt x="75" y="137"/>
                    <a:pt x="75" y="136"/>
                  </a:cubicBezTo>
                  <a:cubicBezTo>
                    <a:pt x="75" y="136"/>
                    <a:pt x="75" y="135"/>
                    <a:pt x="75" y="135"/>
                  </a:cubicBezTo>
                  <a:cubicBezTo>
                    <a:pt x="75" y="135"/>
                    <a:pt x="75" y="134"/>
                    <a:pt x="75" y="134"/>
                  </a:cubicBezTo>
                  <a:cubicBezTo>
                    <a:pt x="75" y="134"/>
                    <a:pt x="75" y="134"/>
                    <a:pt x="75" y="134"/>
                  </a:cubicBezTo>
                  <a:cubicBezTo>
                    <a:pt x="75" y="133"/>
                    <a:pt x="75" y="133"/>
                    <a:pt x="75" y="132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5" y="131"/>
                    <a:pt x="75" y="131"/>
                  </a:cubicBezTo>
                  <a:cubicBezTo>
                    <a:pt x="75" y="130"/>
                    <a:pt x="75" y="130"/>
                    <a:pt x="75" y="129"/>
                  </a:cubicBezTo>
                  <a:cubicBezTo>
                    <a:pt x="75" y="129"/>
                    <a:pt x="75" y="128"/>
                    <a:pt x="75" y="128"/>
                  </a:cubicBezTo>
                  <a:cubicBezTo>
                    <a:pt x="75" y="127"/>
                    <a:pt x="75" y="127"/>
                    <a:pt x="75" y="127"/>
                  </a:cubicBez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2"/>
                    <a:pt x="109" y="12"/>
                    <a:pt x="109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1" y="12"/>
                    <a:pt x="111" y="12"/>
                  </a:cubicBezTo>
                  <a:cubicBezTo>
                    <a:pt x="111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4" y="10"/>
                  </a:cubicBezTo>
                  <a:cubicBezTo>
                    <a:pt x="114" y="10"/>
                    <a:pt x="114" y="10"/>
                    <a:pt x="114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11"/>
                    <a:pt x="114" y="11"/>
                    <a:pt x="114" y="12"/>
                  </a:cubicBezTo>
                  <a:cubicBezTo>
                    <a:pt x="114" y="12"/>
                    <a:pt x="113" y="12"/>
                    <a:pt x="113" y="12"/>
                  </a:cubicBezTo>
                  <a:cubicBezTo>
                    <a:pt x="113" y="12"/>
                    <a:pt x="113" y="12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4"/>
                    <a:pt x="112" y="14"/>
                    <a:pt x="112" y="14"/>
                  </a:cubicBezTo>
                  <a:cubicBezTo>
                    <a:pt x="113" y="14"/>
                    <a:pt x="114" y="14"/>
                    <a:pt x="114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4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5"/>
                    <a:pt x="114" y="15"/>
                    <a:pt x="113" y="15"/>
                  </a:cubicBezTo>
                  <a:cubicBezTo>
                    <a:pt x="113" y="15"/>
                    <a:pt x="112" y="15"/>
                    <a:pt x="112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3" y="16"/>
                    <a:pt x="113" y="16"/>
                    <a:pt x="113" y="17"/>
                  </a:cubicBezTo>
                  <a:cubicBezTo>
                    <a:pt x="113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5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4" y="21"/>
                    <a:pt x="114" y="21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4"/>
                    <a:pt x="115" y="24"/>
                  </a:cubicBezTo>
                  <a:cubicBezTo>
                    <a:pt x="115" y="24"/>
                    <a:pt x="115" y="24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5" y="28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0"/>
                    <a:pt x="115" y="30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4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29"/>
                    <a:pt x="114" y="28"/>
                    <a:pt x="114" y="28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5"/>
                    <a:pt x="114" y="25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3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1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3" y="22"/>
                    <a:pt x="113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1" y="22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2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113" y="27"/>
                    <a:pt x="113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8" y="28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7"/>
                    <a:pt x="107" y="27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7" y="25"/>
                    <a:pt x="107" y="25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4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8" y="22"/>
                    <a:pt x="108" y="22"/>
                  </a:cubicBezTo>
                  <a:cubicBezTo>
                    <a:pt x="108" y="22"/>
                    <a:pt x="107" y="22"/>
                    <a:pt x="107" y="22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4"/>
                  </a:cubicBezTo>
                  <a:cubicBezTo>
                    <a:pt x="106" y="24"/>
                    <a:pt x="106" y="24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6" y="30"/>
                    <a:pt x="106" y="30"/>
                    <a:pt x="105" y="30"/>
                  </a:cubicBezTo>
                  <a:cubicBezTo>
                    <a:pt x="105" y="30"/>
                    <a:pt x="105" y="31"/>
                    <a:pt x="105" y="31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31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7"/>
                    <a:pt x="105" y="27"/>
                    <a:pt x="105" y="27"/>
                  </a:cubicBezTo>
                  <a:cubicBezTo>
                    <a:pt x="105" y="27"/>
                    <a:pt x="105" y="26"/>
                    <a:pt x="105" y="26"/>
                  </a:cubicBezTo>
                  <a:cubicBezTo>
                    <a:pt x="105" y="26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4"/>
                  </a:cubicBezTo>
                  <a:cubicBezTo>
                    <a:pt x="105" y="24"/>
                    <a:pt x="105" y="24"/>
                    <a:pt x="105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3"/>
                    <a:pt x="105" y="23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5" y="21"/>
                    <a:pt x="105" y="21"/>
                  </a:cubicBezTo>
                  <a:cubicBezTo>
                    <a:pt x="105" y="21"/>
                    <a:pt x="106" y="21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18"/>
                    <a:pt x="106" y="18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8" y="17"/>
                    <a:pt x="108" y="16"/>
                    <a:pt x="108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8" y="15"/>
                    <a:pt x="108" y="16"/>
                    <a:pt x="107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18"/>
                    <a:pt x="107" y="18"/>
                    <a:pt x="108" y="18"/>
                  </a:cubicBezTo>
                  <a:cubicBezTo>
                    <a:pt x="108" y="18"/>
                    <a:pt x="109" y="17"/>
                    <a:pt x="109" y="17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8" y="18"/>
                    <a:pt x="108" y="18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ubicBezTo>
                    <a:pt x="107" y="19"/>
                    <a:pt x="107" y="19"/>
                    <a:pt x="107" y="19"/>
                  </a:cubicBezTo>
                  <a:close/>
                  <a:moveTo>
                    <a:pt x="109" y="19"/>
                  </a:moveTo>
                  <a:cubicBezTo>
                    <a:pt x="109" y="21"/>
                    <a:pt x="109" y="21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9" y="19"/>
                    <a:pt x="109" y="19"/>
                    <a:pt x="109" y="19"/>
                  </a:cubicBezTo>
                  <a:close/>
                  <a:moveTo>
                    <a:pt x="112" y="25"/>
                  </a:move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6"/>
                    <a:pt x="112" y="26"/>
                  </a:cubicBezTo>
                  <a:cubicBezTo>
                    <a:pt x="112" y="26"/>
                    <a:pt x="112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7"/>
                    <a:pt x="110" y="27"/>
                    <a:pt x="110" y="27"/>
                  </a:cubicBezTo>
                  <a:cubicBezTo>
                    <a:pt x="109" y="27"/>
                    <a:pt x="109" y="27"/>
                    <a:pt x="109" y="26"/>
                  </a:cubicBezTo>
                  <a:cubicBezTo>
                    <a:pt x="109" y="26"/>
                    <a:pt x="109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9" y="25"/>
                    <a:pt x="109" y="25"/>
                    <a:pt x="110" y="25"/>
                  </a:cubicBezTo>
                  <a:cubicBezTo>
                    <a:pt x="110" y="25"/>
                    <a:pt x="110" y="24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4"/>
                    <a:pt x="111" y="24"/>
                    <a:pt x="111" y="25"/>
                  </a:cubicBezTo>
                  <a:cubicBezTo>
                    <a:pt x="111" y="25"/>
                    <a:pt x="112" y="25"/>
                    <a:pt x="112" y="25"/>
                  </a:cubicBezTo>
                  <a:close/>
                  <a:moveTo>
                    <a:pt x="32" y="72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1" y="73"/>
                    <a:pt x="30" y="73"/>
                    <a:pt x="30" y="73"/>
                  </a:cubicBezTo>
                  <a:cubicBezTo>
                    <a:pt x="30" y="73"/>
                    <a:pt x="29" y="73"/>
                    <a:pt x="29" y="73"/>
                  </a:cubicBezTo>
                  <a:cubicBezTo>
                    <a:pt x="29" y="73"/>
                    <a:pt x="29" y="73"/>
                    <a:pt x="29" y="73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30" y="71"/>
                    <a:pt x="31" y="71"/>
                    <a:pt x="31" y="71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1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3" y="71"/>
                    <a:pt x="34" y="71"/>
                    <a:pt x="34" y="71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4" y="69"/>
                    <a:pt x="34" y="69"/>
                  </a:cubicBezTo>
                  <a:cubicBezTo>
                    <a:pt x="34" y="69"/>
                    <a:pt x="34" y="68"/>
                    <a:pt x="35" y="68"/>
                  </a:cubicBezTo>
                  <a:cubicBezTo>
                    <a:pt x="35" y="68"/>
                    <a:pt x="35" y="68"/>
                    <a:pt x="35" y="67"/>
                  </a:cubicBezTo>
                  <a:cubicBezTo>
                    <a:pt x="35" y="67"/>
                    <a:pt x="35" y="67"/>
                    <a:pt x="35" y="66"/>
                  </a:cubicBezTo>
                  <a:cubicBezTo>
                    <a:pt x="35" y="66"/>
                    <a:pt x="36" y="66"/>
                    <a:pt x="36" y="66"/>
                  </a:cubicBezTo>
                  <a:cubicBezTo>
                    <a:pt x="36" y="66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6" y="65"/>
                    <a:pt x="36" y="64"/>
                  </a:cubicBezTo>
                  <a:cubicBezTo>
                    <a:pt x="36" y="64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65"/>
                    <a:pt x="35" y="65"/>
                    <a:pt x="35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5"/>
                    <a:pt x="34" y="66"/>
                    <a:pt x="34" y="66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3" y="66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7"/>
                    <a:pt x="31" y="67"/>
                    <a:pt x="31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9"/>
                    <a:pt x="30" y="69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9" y="70"/>
                    <a:pt x="29" y="70"/>
                    <a:pt x="29" y="71"/>
                  </a:cubicBezTo>
                  <a:cubicBezTo>
                    <a:pt x="28" y="71"/>
                    <a:pt x="28" y="70"/>
                    <a:pt x="28" y="7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70"/>
                    <a:pt x="28" y="70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7" y="69"/>
                    <a:pt x="27" y="70"/>
                    <a:pt x="27" y="70"/>
                  </a:cubicBezTo>
                  <a:cubicBezTo>
                    <a:pt x="27" y="70"/>
                    <a:pt x="26" y="71"/>
                    <a:pt x="26" y="71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72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1"/>
                  </a:cubicBezTo>
                  <a:cubicBezTo>
                    <a:pt x="23" y="72"/>
                    <a:pt x="24" y="71"/>
                    <a:pt x="24" y="71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4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25" y="70"/>
                    <a:pt x="26" y="70"/>
                    <a:pt x="26" y="70"/>
                  </a:cubicBezTo>
                  <a:cubicBezTo>
                    <a:pt x="26" y="70"/>
                    <a:pt x="26" y="69"/>
                    <a:pt x="26" y="69"/>
                  </a:cubicBezTo>
                  <a:cubicBezTo>
                    <a:pt x="27" y="69"/>
                    <a:pt x="27" y="68"/>
                    <a:pt x="27" y="68"/>
                  </a:cubicBezTo>
                  <a:cubicBezTo>
                    <a:pt x="27" y="68"/>
                    <a:pt x="27" y="68"/>
                    <a:pt x="28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8"/>
                    <a:pt x="28" y="67"/>
                    <a:pt x="29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5"/>
                    <a:pt x="29" y="65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4"/>
                    <a:pt x="29" y="64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62"/>
                    <a:pt x="29" y="62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30" y="61"/>
                    <a:pt x="30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2" y="61"/>
                    <a:pt x="32" y="61"/>
                  </a:cubicBezTo>
                  <a:cubicBezTo>
                    <a:pt x="32" y="61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0"/>
                    <a:pt x="34" y="59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8" y="59"/>
                    <a:pt x="37" y="60"/>
                    <a:pt x="37" y="60"/>
                  </a:cubicBezTo>
                  <a:cubicBezTo>
                    <a:pt x="37" y="60"/>
                    <a:pt x="37" y="60"/>
                    <a:pt x="36" y="60"/>
                  </a:cubicBezTo>
                  <a:cubicBezTo>
                    <a:pt x="36" y="60"/>
                    <a:pt x="36" y="60"/>
                    <a:pt x="36" y="61"/>
                  </a:cubicBezTo>
                  <a:cubicBezTo>
                    <a:pt x="35" y="61"/>
                    <a:pt x="34" y="61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3"/>
                  </a:cubicBezTo>
                  <a:cubicBezTo>
                    <a:pt x="34" y="63"/>
                    <a:pt x="34" y="63"/>
                    <a:pt x="34" y="64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6" y="64"/>
                    <a:pt x="36" y="63"/>
                  </a:cubicBezTo>
                  <a:cubicBezTo>
                    <a:pt x="36" y="63"/>
                    <a:pt x="37" y="63"/>
                    <a:pt x="37" y="63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8" y="63"/>
                    <a:pt x="39" y="63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64"/>
                    <a:pt x="39" y="64"/>
                    <a:pt x="39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8" y="65"/>
                    <a:pt x="38" y="66"/>
                    <a:pt x="38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7" y="67"/>
                    <a:pt x="37" y="67"/>
                    <a:pt x="37" y="67"/>
                  </a:cubicBezTo>
                  <a:cubicBezTo>
                    <a:pt x="37" y="67"/>
                    <a:pt x="37" y="68"/>
                    <a:pt x="37" y="68"/>
                  </a:cubicBezTo>
                  <a:cubicBezTo>
                    <a:pt x="37" y="68"/>
                    <a:pt x="36" y="69"/>
                    <a:pt x="36" y="69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6" y="71"/>
                    <a:pt x="36" y="71"/>
                  </a:cubicBezTo>
                  <a:cubicBezTo>
                    <a:pt x="35" y="71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3"/>
                    <a:pt x="34" y="73"/>
                    <a:pt x="34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1"/>
                    <a:pt x="32" y="71"/>
                    <a:pt x="32" y="71"/>
                  </a:cubicBezTo>
                  <a:cubicBezTo>
                    <a:pt x="32" y="71"/>
                    <a:pt x="32" y="72"/>
                    <a:pt x="32" y="72"/>
                  </a:cubicBezTo>
                  <a:cubicBezTo>
                    <a:pt x="32" y="72"/>
                    <a:pt x="32" y="72"/>
                    <a:pt x="32" y="72"/>
                  </a:cubicBezTo>
                  <a:close/>
                  <a:moveTo>
                    <a:pt x="30" y="64"/>
                  </a:moveTo>
                  <a:cubicBezTo>
                    <a:pt x="30" y="64"/>
                    <a:pt x="30" y="64"/>
                    <a:pt x="30" y="63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2" y="63"/>
                    <a:pt x="33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3" y="63"/>
                    <a:pt x="33" y="64"/>
                  </a:cubicBezTo>
                  <a:cubicBezTo>
                    <a:pt x="33" y="64"/>
                    <a:pt x="33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2" y="65"/>
                    <a:pt x="32" y="65"/>
                  </a:cubicBezTo>
                  <a:cubicBezTo>
                    <a:pt x="31" y="65"/>
                    <a:pt x="31" y="66"/>
                    <a:pt x="31" y="66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6"/>
                    <a:pt x="30" y="65"/>
                    <a:pt x="30" y="65"/>
                  </a:cubicBezTo>
                  <a:cubicBezTo>
                    <a:pt x="30" y="65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lose/>
                  <a:moveTo>
                    <a:pt x="47" y="72"/>
                  </a:moveTo>
                  <a:cubicBezTo>
                    <a:pt x="47" y="72"/>
                    <a:pt x="47" y="71"/>
                    <a:pt x="47" y="70"/>
                  </a:cubicBezTo>
                  <a:cubicBezTo>
                    <a:pt x="47" y="70"/>
                    <a:pt x="47" y="69"/>
                    <a:pt x="47" y="69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7" y="69"/>
                    <a:pt x="47" y="69"/>
                    <a:pt x="48" y="69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8" y="69"/>
                    <a:pt x="48" y="69"/>
                    <a:pt x="48" y="70"/>
                  </a:cubicBezTo>
                  <a:cubicBezTo>
                    <a:pt x="49" y="70"/>
                    <a:pt x="49" y="70"/>
                    <a:pt x="49" y="70"/>
                  </a:cubicBezTo>
                  <a:cubicBezTo>
                    <a:pt x="49" y="70"/>
                    <a:pt x="49" y="71"/>
                    <a:pt x="49" y="71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3"/>
                    <a:pt x="48" y="73"/>
                    <a:pt x="48" y="73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3"/>
                    <a:pt x="47" y="72"/>
                    <a:pt x="47" y="72"/>
                  </a:cubicBezTo>
                  <a:close/>
                  <a:moveTo>
                    <a:pt x="55" y="69"/>
                  </a:moveTo>
                  <a:cubicBezTo>
                    <a:pt x="55" y="69"/>
                    <a:pt x="55" y="69"/>
                    <a:pt x="55" y="68"/>
                  </a:cubicBezTo>
                  <a:cubicBezTo>
                    <a:pt x="55" y="68"/>
                    <a:pt x="55" y="67"/>
                    <a:pt x="55" y="67"/>
                  </a:cubicBezTo>
                  <a:cubicBezTo>
                    <a:pt x="55" y="67"/>
                    <a:pt x="55" y="66"/>
                    <a:pt x="55" y="66"/>
                  </a:cubicBezTo>
                  <a:cubicBezTo>
                    <a:pt x="55" y="66"/>
                    <a:pt x="56" y="65"/>
                    <a:pt x="56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54" y="65"/>
                    <a:pt x="54" y="66"/>
                    <a:pt x="53" y="66"/>
                  </a:cubicBezTo>
                  <a:cubicBezTo>
                    <a:pt x="53" y="66"/>
                    <a:pt x="53" y="67"/>
                    <a:pt x="53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7"/>
                    <a:pt x="52" y="67"/>
                    <a:pt x="52" y="68"/>
                  </a:cubicBezTo>
                  <a:cubicBezTo>
                    <a:pt x="51" y="68"/>
                    <a:pt x="51" y="68"/>
                    <a:pt x="51" y="69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9" y="69"/>
                    <a:pt x="49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8" y="67"/>
                    <a:pt x="48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9" y="67"/>
                    <a:pt x="50" y="67"/>
                  </a:cubicBezTo>
                  <a:cubicBezTo>
                    <a:pt x="50" y="67"/>
                    <a:pt x="50" y="67"/>
                    <a:pt x="51" y="67"/>
                  </a:cubicBezTo>
                  <a:cubicBezTo>
                    <a:pt x="51" y="67"/>
                    <a:pt x="51" y="66"/>
                    <a:pt x="51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66"/>
                    <a:pt x="51" y="66"/>
                    <a:pt x="51" y="65"/>
                  </a:cubicBezTo>
                  <a:cubicBezTo>
                    <a:pt x="50" y="65"/>
                    <a:pt x="50" y="66"/>
                    <a:pt x="50" y="66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49" y="66"/>
                    <a:pt x="49" y="66"/>
                    <a:pt x="49" y="65"/>
                  </a:cubicBezTo>
                  <a:cubicBezTo>
                    <a:pt x="49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4"/>
                  </a:cubicBezTo>
                  <a:cubicBezTo>
                    <a:pt x="49" y="64"/>
                    <a:pt x="48" y="64"/>
                    <a:pt x="49" y="64"/>
                  </a:cubicBezTo>
                  <a:cubicBezTo>
                    <a:pt x="49" y="64"/>
                    <a:pt x="50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4"/>
                    <a:pt x="50" y="64"/>
                    <a:pt x="51" y="64"/>
                  </a:cubicBezTo>
                  <a:cubicBezTo>
                    <a:pt x="51" y="64"/>
                    <a:pt x="52" y="64"/>
                    <a:pt x="52" y="63"/>
                  </a:cubicBezTo>
                  <a:cubicBezTo>
                    <a:pt x="52" y="63"/>
                    <a:pt x="52" y="63"/>
                    <a:pt x="52" y="62"/>
                  </a:cubicBezTo>
                  <a:cubicBezTo>
                    <a:pt x="53" y="62"/>
                    <a:pt x="53" y="62"/>
                    <a:pt x="53" y="61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0"/>
                    <a:pt x="53" y="60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53" y="59"/>
                    <a:pt x="53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0"/>
                    <a:pt x="55" y="61"/>
                    <a:pt x="55" y="62"/>
                  </a:cubicBezTo>
                  <a:cubicBezTo>
                    <a:pt x="54" y="62"/>
                    <a:pt x="55" y="62"/>
                    <a:pt x="55" y="62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5" y="62"/>
                    <a:pt x="56" y="61"/>
                    <a:pt x="56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6" y="61"/>
                    <a:pt x="57" y="60"/>
                    <a:pt x="57" y="61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7" y="62"/>
                    <a:pt x="57" y="62"/>
                    <a:pt x="56" y="62"/>
                  </a:cubicBezTo>
                  <a:cubicBezTo>
                    <a:pt x="55" y="63"/>
                    <a:pt x="54" y="63"/>
                    <a:pt x="54" y="63"/>
                  </a:cubicBezTo>
                  <a:cubicBezTo>
                    <a:pt x="53" y="63"/>
                    <a:pt x="53" y="64"/>
                    <a:pt x="53" y="64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2" y="66"/>
                    <a:pt x="52" y="66"/>
                  </a:cubicBezTo>
                  <a:cubicBezTo>
                    <a:pt x="53" y="66"/>
                    <a:pt x="53" y="65"/>
                    <a:pt x="54" y="65"/>
                  </a:cubicBezTo>
                  <a:cubicBezTo>
                    <a:pt x="54" y="65"/>
                    <a:pt x="54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6" y="64"/>
                    <a:pt x="56" y="64"/>
                    <a:pt x="56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6" y="63"/>
                    <a:pt x="57" y="63"/>
                    <a:pt x="57" y="64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7" y="65"/>
                    <a:pt x="57" y="65"/>
                    <a:pt x="57" y="66"/>
                  </a:cubicBezTo>
                  <a:cubicBezTo>
                    <a:pt x="57" y="66"/>
                    <a:pt x="57" y="67"/>
                    <a:pt x="56" y="67"/>
                  </a:cubicBezTo>
                  <a:cubicBezTo>
                    <a:pt x="56" y="69"/>
                    <a:pt x="56" y="71"/>
                    <a:pt x="5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5" y="72"/>
                    <a:pt x="54" y="72"/>
                    <a:pt x="54" y="72"/>
                  </a:cubicBezTo>
                  <a:cubicBezTo>
                    <a:pt x="54" y="72"/>
                    <a:pt x="54" y="71"/>
                    <a:pt x="54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2" y="71"/>
                  </a:cubicBezTo>
                  <a:cubicBezTo>
                    <a:pt x="52" y="71"/>
                    <a:pt x="52" y="71"/>
                    <a:pt x="52" y="72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1" y="72"/>
                    <a:pt x="51" y="72"/>
                    <a:pt x="51" y="71"/>
                  </a:cubicBezTo>
                  <a:cubicBezTo>
                    <a:pt x="51" y="71"/>
                    <a:pt x="50" y="71"/>
                    <a:pt x="50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0" y="70"/>
                    <a:pt x="50" y="71"/>
                    <a:pt x="51" y="71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0" y="70"/>
                  </a:cubicBezTo>
                  <a:cubicBezTo>
                    <a:pt x="50" y="70"/>
                    <a:pt x="50" y="69"/>
                    <a:pt x="50" y="69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2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69"/>
                    <a:pt x="53" y="69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4" y="71"/>
                    <a:pt x="54" y="70"/>
                    <a:pt x="55" y="70"/>
                  </a:cubicBezTo>
                  <a:cubicBezTo>
                    <a:pt x="55" y="70"/>
                    <a:pt x="55" y="70"/>
                    <a:pt x="55" y="69"/>
                  </a:cubicBezTo>
                  <a:close/>
                  <a:moveTo>
                    <a:pt x="84" y="65"/>
                  </a:moveTo>
                  <a:cubicBezTo>
                    <a:pt x="84" y="65"/>
                    <a:pt x="84" y="66"/>
                    <a:pt x="84" y="66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5" y="66"/>
                    <a:pt x="85" y="65"/>
                    <a:pt x="85" y="65"/>
                  </a:cubicBezTo>
                  <a:cubicBezTo>
                    <a:pt x="86" y="64"/>
                    <a:pt x="87" y="63"/>
                    <a:pt x="87" y="63"/>
                  </a:cubicBezTo>
                  <a:cubicBezTo>
                    <a:pt x="88" y="63"/>
                    <a:pt x="89" y="62"/>
                    <a:pt x="89" y="63"/>
                  </a:cubicBezTo>
                  <a:cubicBezTo>
                    <a:pt x="90" y="63"/>
                    <a:pt x="89" y="64"/>
                    <a:pt x="88" y="66"/>
                  </a:cubicBezTo>
                  <a:cubicBezTo>
                    <a:pt x="88" y="66"/>
                    <a:pt x="88" y="67"/>
                    <a:pt x="88" y="67"/>
                  </a:cubicBezTo>
                  <a:cubicBezTo>
                    <a:pt x="88" y="68"/>
                    <a:pt x="88" y="68"/>
                    <a:pt x="88" y="69"/>
                  </a:cubicBezTo>
                  <a:cubicBezTo>
                    <a:pt x="88" y="70"/>
                    <a:pt x="88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70"/>
                    <a:pt x="86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6" y="70"/>
                    <a:pt x="86" y="69"/>
                    <a:pt x="86" y="68"/>
                  </a:cubicBezTo>
                  <a:cubicBezTo>
                    <a:pt x="86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8"/>
                    <a:pt x="86" y="66"/>
                    <a:pt x="86" y="66"/>
                  </a:cubicBezTo>
                  <a:cubicBezTo>
                    <a:pt x="85" y="66"/>
                    <a:pt x="85" y="66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5" y="66"/>
                    <a:pt x="85" y="67"/>
                    <a:pt x="84" y="68"/>
                  </a:cubicBezTo>
                  <a:cubicBezTo>
                    <a:pt x="84" y="68"/>
                    <a:pt x="85" y="69"/>
                    <a:pt x="84" y="69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69"/>
                    <a:pt x="83" y="69"/>
                    <a:pt x="83" y="69"/>
                  </a:cubicBezTo>
                  <a:cubicBezTo>
                    <a:pt x="83" y="68"/>
                    <a:pt x="83" y="67"/>
                    <a:pt x="84" y="66"/>
                  </a:cubicBezTo>
                  <a:cubicBezTo>
                    <a:pt x="84" y="66"/>
                    <a:pt x="84" y="65"/>
                    <a:pt x="84" y="65"/>
                  </a:cubicBezTo>
                  <a:close/>
                  <a:moveTo>
                    <a:pt x="88" y="63"/>
                  </a:moveTo>
                  <a:cubicBezTo>
                    <a:pt x="88" y="63"/>
                    <a:pt x="88" y="63"/>
                    <a:pt x="88" y="63"/>
                  </a:cubicBezTo>
                  <a:cubicBezTo>
                    <a:pt x="88" y="63"/>
                    <a:pt x="88" y="64"/>
                    <a:pt x="88" y="64"/>
                  </a:cubicBezTo>
                  <a:cubicBezTo>
                    <a:pt x="88" y="65"/>
                    <a:pt x="88" y="66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7" y="66"/>
                    <a:pt x="87" y="65"/>
                    <a:pt x="86" y="65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7" y="64"/>
                    <a:pt x="87" y="64"/>
                    <a:pt x="87" y="63"/>
                  </a:cubicBezTo>
                  <a:cubicBezTo>
                    <a:pt x="88" y="63"/>
                    <a:pt x="88" y="63"/>
                    <a:pt x="88" y="63"/>
                  </a:cubicBezTo>
                  <a:close/>
                  <a:moveTo>
                    <a:pt x="87" y="67"/>
                  </a:moveTo>
                  <a:cubicBezTo>
                    <a:pt x="87" y="67"/>
                    <a:pt x="87" y="69"/>
                    <a:pt x="87" y="69"/>
                  </a:cubicBezTo>
                  <a:cubicBezTo>
                    <a:pt x="87" y="69"/>
                    <a:pt x="87" y="70"/>
                    <a:pt x="87" y="70"/>
                  </a:cubicBezTo>
                  <a:cubicBezTo>
                    <a:pt x="87" y="70"/>
                    <a:pt x="87" y="70"/>
                    <a:pt x="86" y="70"/>
                  </a:cubicBezTo>
                  <a:cubicBezTo>
                    <a:pt x="86" y="69"/>
                    <a:pt x="87" y="68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80" y="70"/>
                  </a:moveTo>
                  <a:cubicBezTo>
                    <a:pt x="80" y="70"/>
                    <a:pt x="81" y="70"/>
                    <a:pt x="82" y="71"/>
                  </a:cubicBezTo>
                  <a:cubicBezTo>
                    <a:pt x="82" y="71"/>
                    <a:pt x="83" y="71"/>
                    <a:pt x="83" y="71"/>
                  </a:cubicBezTo>
                  <a:cubicBezTo>
                    <a:pt x="85" y="72"/>
                    <a:pt x="86" y="72"/>
                    <a:pt x="88" y="72"/>
                  </a:cubicBezTo>
                  <a:cubicBezTo>
                    <a:pt x="88" y="73"/>
                    <a:pt x="90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3"/>
                    <a:pt x="88" y="74"/>
                    <a:pt x="88" y="74"/>
                  </a:cubicBezTo>
                  <a:cubicBezTo>
                    <a:pt x="86" y="74"/>
                    <a:pt x="86" y="74"/>
                    <a:pt x="85" y="73"/>
                  </a:cubicBezTo>
                  <a:cubicBezTo>
                    <a:pt x="84" y="72"/>
                    <a:pt x="83" y="72"/>
                    <a:pt x="82" y="71"/>
                  </a:cubicBezTo>
                  <a:cubicBezTo>
                    <a:pt x="81" y="71"/>
                    <a:pt x="80" y="71"/>
                    <a:pt x="80" y="70"/>
                  </a:cubicBezTo>
                  <a:close/>
                  <a:moveTo>
                    <a:pt x="82" y="69"/>
                  </a:moveTo>
                  <a:cubicBezTo>
                    <a:pt x="82" y="69"/>
                    <a:pt x="82" y="69"/>
                    <a:pt x="82" y="69"/>
                  </a:cubicBezTo>
                  <a:cubicBezTo>
                    <a:pt x="82" y="69"/>
                    <a:pt x="83" y="70"/>
                    <a:pt x="83" y="70"/>
                  </a:cubicBezTo>
                  <a:cubicBezTo>
                    <a:pt x="83" y="70"/>
                    <a:pt x="83" y="70"/>
                    <a:pt x="83" y="71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2" y="70"/>
                    <a:pt x="82" y="69"/>
                    <a:pt x="82" y="69"/>
                  </a:cubicBezTo>
                  <a:close/>
                  <a:moveTo>
                    <a:pt x="81" y="66"/>
                  </a:moveTo>
                  <a:cubicBezTo>
                    <a:pt x="82" y="66"/>
                    <a:pt x="83" y="67"/>
                    <a:pt x="83" y="68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82" y="68"/>
                    <a:pt x="82" y="68"/>
                    <a:pt x="81" y="68"/>
                  </a:cubicBezTo>
                  <a:cubicBezTo>
                    <a:pt x="81" y="68"/>
                    <a:pt x="81" y="67"/>
                    <a:pt x="81" y="67"/>
                  </a:cubicBezTo>
                  <a:cubicBezTo>
                    <a:pt x="81" y="67"/>
                    <a:pt x="81" y="66"/>
                    <a:pt x="81" y="66"/>
                  </a:cubicBezTo>
                  <a:close/>
                  <a:moveTo>
                    <a:pt x="86" y="63"/>
                  </a:moveTo>
                  <a:cubicBezTo>
                    <a:pt x="86" y="63"/>
                    <a:pt x="86" y="63"/>
                    <a:pt x="86" y="63"/>
                  </a:cubicBezTo>
                  <a:cubicBezTo>
                    <a:pt x="87" y="62"/>
                    <a:pt x="87" y="62"/>
                    <a:pt x="87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7" y="61"/>
                    <a:pt x="87" y="61"/>
                    <a:pt x="87" y="60"/>
                  </a:cubicBezTo>
                  <a:cubicBezTo>
                    <a:pt x="88" y="60"/>
                    <a:pt x="88" y="60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9"/>
                    <a:pt x="88" y="59"/>
                    <a:pt x="87" y="60"/>
                  </a:cubicBezTo>
                  <a:cubicBezTo>
                    <a:pt x="87" y="60"/>
                    <a:pt x="86" y="61"/>
                    <a:pt x="86" y="61"/>
                  </a:cubicBezTo>
                  <a:cubicBezTo>
                    <a:pt x="85" y="61"/>
                    <a:pt x="85" y="62"/>
                    <a:pt x="85" y="62"/>
                  </a:cubicBezTo>
                  <a:cubicBezTo>
                    <a:pt x="84" y="62"/>
                    <a:pt x="82" y="62"/>
                    <a:pt x="82" y="62"/>
                  </a:cubicBezTo>
                  <a:cubicBezTo>
                    <a:pt x="83" y="62"/>
                    <a:pt x="84" y="61"/>
                    <a:pt x="85" y="60"/>
                  </a:cubicBezTo>
                  <a:cubicBezTo>
                    <a:pt x="85" y="60"/>
                    <a:pt x="86" y="59"/>
                    <a:pt x="87" y="58"/>
                  </a:cubicBezTo>
                  <a:cubicBezTo>
                    <a:pt x="87" y="58"/>
                    <a:pt x="88" y="58"/>
                    <a:pt x="88" y="58"/>
                  </a:cubicBezTo>
                  <a:cubicBezTo>
                    <a:pt x="88" y="58"/>
                    <a:pt x="88" y="58"/>
                    <a:pt x="89" y="58"/>
                  </a:cubicBezTo>
                  <a:cubicBezTo>
                    <a:pt x="89" y="58"/>
                    <a:pt x="89" y="57"/>
                    <a:pt x="89" y="57"/>
                  </a:cubicBezTo>
                  <a:cubicBezTo>
                    <a:pt x="89" y="57"/>
                    <a:pt x="89" y="57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9"/>
                    <a:pt x="90" y="59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60"/>
                    <a:pt x="89" y="60"/>
                    <a:pt x="88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8" y="61"/>
                    <a:pt x="89" y="61"/>
                    <a:pt x="89" y="61"/>
                  </a:cubicBezTo>
                  <a:cubicBezTo>
                    <a:pt x="89" y="61"/>
                    <a:pt x="89" y="61"/>
                    <a:pt x="89" y="62"/>
                  </a:cubicBezTo>
                  <a:cubicBezTo>
                    <a:pt x="88" y="62"/>
                    <a:pt x="87" y="63"/>
                    <a:pt x="86" y="63"/>
                  </a:cubicBezTo>
                  <a:close/>
                  <a:moveTo>
                    <a:pt x="70" y="65"/>
                  </a:moveTo>
                  <a:cubicBezTo>
                    <a:pt x="70" y="65"/>
                    <a:pt x="70" y="65"/>
                    <a:pt x="70" y="65"/>
                  </a:cubicBezTo>
                  <a:cubicBezTo>
                    <a:pt x="70" y="66"/>
                    <a:pt x="70" y="66"/>
                    <a:pt x="71" y="66"/>
                  </a:cubicBezTo>
                  <a:cubicBezTo>
                    <a:pt x="71" y="66"/>
                    <a:pt x="71" y="66"/>
                    <a:pt x="71" y="67"/>
                  </a:cubicBezTo>
                  <a:cubicBezTo>
                    <a:pt x="71" y="67"/>
                    <a:pt x="71" y="67"/>
                    <a:pt x="71" y="68"/>
                  </a:cubicBezTo>
                  <a:cubicBezTo>
                    <a:pt x="71" y="68"/>
                    <a:pt x="70" y="68"/>
                    <a:pt x="70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70"/>
                    <a:pt x="72" y="71"/>
                    <a:pt x="73" y="71"/>
                  </a:cubicBezTo>
                  <a:cubicBezTo>
                    <a:pt x="73" y="71"/>
                    <a:pt x="73" y="72"/>
                    <a:pt x="73" y="72"/>
                  </a:cubicBezTo>
                  <a:cubicBezTo>
                    <a:pt x="74" y="72"/>
                    <a:pt x="75" y="72"/>
                    <a:pt x="75" y="73"/>
                  </a:cubicBezTo>
                  <a:cubicBezTo>
                    <a:pt x="75" y="73"/>
                    <a:pt x="75" y="73"/>
                    <a:pt x="75" y="73"/>
                  </a:cubicBezTo>
                  <a:cubicBezTo>
                    <a:pt x="75" y="73"/>
                    <a:pt x="74" y="73"/>
                    <a:pt x="74" y="73"/>
                  </a:cubicBezTo>
                  <a:cubicBezTo>
                    <a:pt x="74" y="73"/>
                    <a:pt x="73" y="73"/>
                    <a:pt x="73" y="73"/>
                  </a:cubicBezTo>
                  <a:cubicBezTo>
                    <a:pt x="73" y="74"/>
                    <a:pt x="72" y="73"/>
                    <a:pt x="72" y="73"/>
                  </a:cubicBezTo>
                  <a:cubicBezTo>
                    <a:pt x="71" y="72"/>
                    <a:pt x="71" y="72"/>
                    <a:pt x="70" y="71"/>
                  </a:cubicBezTo>
                  <a:cubicBezTo>
                    <a:pt x="70" y="71"/>
                    <a:pt x="70" y="70"/>
                    <a:pt x="69" y="69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68" y="71"/>
                    <a:pt x="67" y="71"/>
                    <a:pt x="66" y="72"/>
                  </a:cubicBezTo>
                  <a:cubicBezTo>
                    <a:pt x="65" y="73"/>
                    <a:pt x="64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4" y="73"/>
                  </a:cubicBezTo>
                  <a:cubicBezTo>
                    <a:pt x="64" y="73"/>
                    <a:pt x="65" y="72"/>
                    <a:pt x="65" y="72"/>
                  </a:cubicBezTo>
                  <a:cubicBezTo>
                    <a:pt x="66" y="72"/>
                    <a:pt x="66" y="71"/>
                    <a:pt x="66" y="71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68" y="69"/>
                    <a:pt x="68" y="68"/>
                    <a:pt x="68" y="68"/>
                  </a:cubicBezTo>
                  <a:cubicBezTo>
                    <a:pt x="68" y="67"/>
                    <a:pt x="67" y="66"/>
                    <a:pt x="67" y="66"/>
                  </a:cubicBezTo>
                  <a:cubicBezTo>
                    <a:pt x="68" y="66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70" y="66"/>
                    <a:pt x="70" y="65"/>
                  </a:cubicBezTo>
                  <a:close/>
                  <a:moveTo>
                    <a:pt x="71" y="64"/>
                  </a:moveTo>
                  <a:cubicBezTo>
                    <a:pt x="71" y="64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0" y="63"/>
                    <a:pt x="70" y="64"/>
                    <a:pt x="69" y="64"/>
                  </a:cubicBezTo>
                  <a:cubicBezTo>
                    <a:pt x="69" y="65"/>
                    <a:pt x="68" y="65"/>
                    <a:pt x="67" y="65"/>
                  </a:cubicBezTo>
                  <a:cubicBezTo>
                    <a:pt x="67" y="65"/>
                    <a:pt x="66" y="66"/>
                    <a:pt x="66" y="65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4"/>
                    <a:pt x="67" y="64"/>
                  </a:cubicBezTo>
                  <a:cubicBezTo>
                    <a:pt x="67" y="64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0" y="63"/>
                    <a:pt x="71" y="62"/>
                    <a:pt x="72" y="62"/>
                  </a:cubicBezTo>
                  <a:cubicBezTo>
                    <a:pt x="72" y="62"/>
                    <a:pt x="72" y="63"/>
                    <a:pt x="72" y="63"/>
                  </a:cubicBezTo>
                  <a:cubicBezTo>
                    <a:pt x="72" y="63"/>
                    <a:pt x="72" y="63"/>
                    <a:pt x="73" y="63"/>
                  </a:cubicBezTo>
                  <a:cubicBezTo>
                    <a:pt x="73" y="63"/>
                    <a:pt x="72" y="64"/>
                    <a:pt x="72" y="64"/>
                  </a:cubicBezTo>
                  <a:cubicBezTo>
                    <a:pt x="72" y="64"/>
                    <a:pt x="71" y="64"/>
                    <a:pt x="71" y="64"/>
                  </a:cubicBezTo>
                  <a:close/>
                  <a:moveTo>
                    <a:pt x="69" y="58"/>
                  </a:moveTo>
                  <a:cubicBezTo>
                    <a:pt x="69" y="58"/>
                    <a:pt x="71" y="58"/>
                    <a:pt x="71" y="59"/>
                  </a:cubicBezTo>
                  <a:cubicBezTo>
                    <a:pt x="71" y="59"/>
                    <a:pt x="71" y="59"/>
                    <a:pt x="71" y="60"/>
                  </a:cubicBezTo>
                  <a:cubicBezTo>
                    <a:pt x="71" y="60"/>
                    <a:pt x="72" y="60"/>
                    <a:pt x="73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9"/>
                    <a:pt x="74" y="59"/>
                    <a:pt x="74" y="59"/>
                  </a:cubicBezTo>
                  <a:cubicBezTo>
                    <a:pt x="74" y="59"/>
                    <a:pt x="74" y="59"/>
                    <a:pt x="74" y="60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3" y="60"/>
                    <a:pt x="72" y="61"/>
                    <a:pt x="70" y="61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1" y="61"/>
                    <a:pt x="70" y="61"/>
                    <a:pt x="70" y="61"/>
                  </a:cubicBezTo>
                  <a:cubicBezTo>
                    <a:pt x="69" y="61"/>
                    <a:pt x="68" y="62"/>
                    <a:pt x="67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8" y="61"/>
                    <a:pt x="69" y="60"/>
                    <a:pt x="69" y="59"/>
                  </a:cubicBezTo>
                  <a:cubicBezTo>
                    <a:pt x="69" y="59"/>
                    <a:pt x="69" y="58"/>
                    <a:pt x="69" y="58"/>
                  </a:cubicBezTo>
                  <a:close/>
                  <a:moveTo>
                    <a:pt x="104" y="59"/>
                  </a:moveTo>
                  <a:cubicBezTo>
                    <a:pt x="105" y="59"/>
                    <a:pt x="105" y="59"/>
                    <a:pt x="105" y="60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61"/>
                    <a:pt x="104" y="62"/>
                    <a:pt x="104" y="62"/>
                  </a:cubicBezTo>
                  <a:cubicBezTo>
                    <a:pt x="104" y="63"/>
                    <a:pt x="104" y="63"/>
                    <a:pt x="104" y="63"/>
                  </a:cubicBezTo>
                  <a:cubicBezTo>
                    <a:pt x="104" y="63"/>
                    <a:pt x="104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6" y="63"/>
                    <a:pt x="106" y="63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5" y="64"/>
                    <a:pt x="105" y="65"/>
                  </a:cubicBezTo>
                  <a:cubicBezTo>
                    <a:pt x="104" y="65"/>
                    <a:pt x="104" y="65"/>
                    <a:pt x="103" y="65"/>
                  </a:cubicBezTo>
                  <a:cubicBezTo>
                    <a:pt x="103" y="65"/>
                    <a:pt x="102" y="67"/>
                    <a:pt x="102" y="68"/>
                  </a:cubicBezTo>
                  <a:cubicBezTo>
                    <a:pt x="103" y="68"/>
                    <a:pt x="103" y="69"/>
                    <a:pt x="105" y="70"/>
                  </a:cubicBezTo>
                  <a:cubicBezTo>
                    <a:pt x="105" y="70"/>
                    <a:pt x="106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1"/>
                    <a:pt x="106" y="71"/>
                    <a:pt x="106" y="71"/>
                  </a:cubicBezTo>
                  <a:cubicBezTo>
                    <a:pt x="106" y="71"/>
                    <a:pt x="106" y="71"/>
                    <a:pt x="106" y="72"/>
                  </a:cubicBezTo>
                  <a:cubicBezTo>
                    <a:pt x="105" y="72"/>
                    <a:pt x="105" y="72"/>
                    <a:pt x="104" y="72"/>
                  </a:cubicBezTo>
                  <a:cubicBezTo>
                    <a:pt x="104" y="71"/>
                    <a:pt x="103" y="71"/>
                    <a:pt x="103" y="71"/>
                  </a:cubicBezTo>
                  <a:cubicBezTo>
                    <a:pt x="103" y="71"/>
                    <a:pt x="103" y="70"/>
                    <a:pt x="102" y="69"/>
                  </a:cubicBezTo>
                  <a:cubicBezTo>
                    <a:pt x="102" y="69"/>
                    <a:pt x="102" y="69"/>
                    <a:pt x="102" y="69"/>
                  </a:cubicBezTo>
                  <a:cubicBezTo>
                    <a:pt x="102" y="68"/>
                    <a:pt x="101" y="68"/>
                    <a:pt x="101" y="68"/>
                  </a:cubicBezTo>
                  <a:cubicBezTo>
                    <a:pt x="101" y="69"/>
                    <a:pt x="100" y="69"/>
                    <a:pt x="100" y="70"/>
                  </a:cubicBezTo>
                  <a:cubicBezTo>
                    <a:pt x="99" y="71"/>
                    <a:pt x="98" y="71"/>
                    <a:pt x="96" y="72"/>
                  </a:cubicBezTo>
                  <a:cubicBezTo>
                    <a:pt x="96" y="73"/>
                    <a:pt x="95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4" y="73"/>
                    <a:pt x="95" y="72"/>
                    <a:pt x="95" y="72"/>
                  </a:cubicBezTo>
                  <a:cubicBezTo>
                    <a:pt x="97" y="71"/>
                    <a:pt x="98" y="69"/>
                    <a:pt x="99" y="68"/>
                  </a:cubicBezTo>
                  <a:cubicBezTo>
                    <a:pt x="100" y="67"/>
                    <a:pt x="100" y="66"/>
                    <a:pt x="100" y="65"/>
                  </a:cubicBezTo>
                  <a:cubicBezTo>
                    <a:pt x="100" y="65"/>
                    <a:pt x="99" y="64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100" y="64"/>
                    <a:pt x="101" y="64"/>
                    <a:pt x="102" y="64"/>
                  </a:cubicBezTo>
                  <a:cubicBezTo>
                    <a:pt x="102" y="63"/>
                    <a:pt x="102" y="63"/>
                    <a:pt x="103" y="62"/>
                  </a:cubicBezTo>
                  <a:cubicBezTo>
                    <a:pt x="103" y="62"/>
                    <a:pt x="103" y="61"/>
                    <a:pt x="103" y="61"/>
                  </a:cubicBezTo>
                  <a:cubicBezTo>
                    <a:pt x="103" y="60"/>
                    <a:pt x="104" y="60"/>
                    <a:pt x="104" y="59"/>
                  </a:cubicBezTo>
                  <a:close/>
                  <a:moveTo>
                    <a:pt x="102" y="94"/>
                  </a:moveTo>
                  <a:cubicBezTo>
                    <a:pt x="102" y="89"/>
                    <a:pt x="102" y="89"/>
                    <a:pt x="102" y="89"/>
                  </a:cubicBezTo>
                  <a:cubicBezTo>
                    <a:pt x="127" y="89"/>
                    <a:pt x="127" y="89"/>
                    <a:pt x="127" y="89"/>
                  </a:cubicBezTo>
                  <a:cubicBezTo>
                    <a:pt x="127" y="94"/>
                    <a:pt x="127" y="94"/>
                    <a:pt x="127" y="94"/>
                  </a:cubicBezTo>
                  <a:cubicBezTo>
                    <a:pt x="102" y="94"/>
                    <a:pt x="102" y="94"/>
                    <a:pt x="102" y="94"/>
                  </a:cubicBezTo>
                  <a:close/>
                  <a:moveTo>
                    <a:pt x="112" y="102"/>
                  </a:moveTo>
                  <a:cubicBezTo>
                    <a:pt x="112" y="98"/>
                    <a:pt x="112" y="98"/>
                    <a:pt x="112" y="98"/>
                  </a:cubicBezTo>
                  <a:cubicBezTo>
                    <a:pt x="118" y="98"/>
                    <a:pt x="118" y="98"/>
                    <a:pt x="118" y="98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2" y="102"/>
                    <a:pt x="112" y="102"/>
                    <a:pt x="112" y="102"/>
                  </a:cubicBezTo>
                  <a:close/>
                  <a:moveTo>
                    <a:pt x="113" y="20"/>
                  </a:moveTo>
                  <a:cubicBezTo>
                    <a:pt x="113" y="20"/>
                    <a:pt x="113" y="20"/>
                    <a:pt x="113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1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2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19"/>
                    <a:pt x="111" y="19"/>
                    <a:pt x="111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0"/>
                    <a:pt x="113" y="20"/>
                    <a:pt x="113" y="20"/>
                  </a:cubicBezTo>
                  <a:close/>
                  <a:moveTo>
                    <a:pt x="113" y="18"/>
                  </a:move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2" y="19"/>
                    <a:pt x="112" y="19"/>
                  </a:cubicBezTo>
                  <a:cubicBezTo>
                    <a:pt x="112" y="18"/>
                    <a:pt x="112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7"/>
                    <a:pt x="112" y="17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lose/>
                  <a:moveTo>
                    <a:pt x="92" y="11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88" y="29"/>
                  </a:move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7"/>
                    <a:pt x="87" y="27"/>
                  </a:cubicBezTo>
                  <a:cubicBezTo>
                    <a:pt x="87" y="27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5"/>
                    <a:pt x="86" y="25"/>
                  </a:cubicBezTo>
                  <a:cubicBezTo>
                    <a:pt x="86" y="25"/>
                    <a:pt x="86" y="24"/>
                    <a:pt x="86" y="24"/>
                  </a:cubicBezTo>
                  <a:cubicBezTo>
                    <a:pt x="86" y="23"/>
                    <a:pt x="86" y="23"/>
                    <a:pt x="86" y="22"/>
                  </a:cubicBezTo>
                  <a:cubicBezTo>
                    <a:pt x="86" y="22"/>
                    <a:pt x="86" y="21"/>
                    <a:pt x="86" y="21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86" y="14"/>
                    <a:pt x="86" y="14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8" y="13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4"/>
                    <a:pt x="88" y="15"/>
                    <a:pt x="88" y="16"/>
                  </a:cubicBezTo>
                  <a:cubicBezTo>
                    <a:pt x="88" y="16"/>
                    <a:pt x="88" y="17"/>
                    <a:pt x="88" y="18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1"/>
                    <a:pt x="88" y="21"/>
                    <a:pt x="88" y="22"/>
                  </a:cubicBezTo>
                  <a:cubicBezTo>
                    <a:pt x="88" y="23"/>
                    <a:pt x="88" y="23"/>
                    <a:pt x="88" y="24"/>
                  </a:cubicBezTo>
                  <a:cubicBezTo>
                    <a:pt x="88" y="24"/>
                    <a:pt x="88" y="24"/>
                    <a:pt x="88" y="25"/>
                  </a:cubicBezTo>
                  <a:cubicBezTo>
                    <a:pt x="88" y="25"/>
                    <a:pt x="88" y="26"/>
                    <a:pt x="88" y="26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26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89" y="27"/>
                    <a:pt x="90" y="27"/>
                    <a:pt x="90" y="26"/>
                  </a:cubicBezTo>
                  <a:cubicBezTo>
                    <a:pt x="90" y="26"/>
                    <a:pt x="90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22"/>
                    <a:pt x="91" y="22"/>
                    <a:pt x="91" y="22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3"/>
                  </a:cubicBezTo>
                  <a:cubicBezTo>
                    <a:pt x="91" y="13"/>
                    <a:pt x="91" y="13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23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5"/>
                    <a:pt x="94" y="25"/>
                    <a:pt x="94" y="25"/>
                  </a:cubicBezTo>
                  <a:cubicBezTo>
                    <a:pt x="94" y="25"/>
                    <a:pt x="94" y="26"/>
                    <a:pt x="94" y="26"/>
                  </a:cubicBezTo>
                  <a:cubicBezTo>
                    <a:pt x="94" y="26"/>
                    <a:pt x="94" y="26"/>
                    <a:pt x="95" y="27"/>
                  </a:cubicBezTo>
                  <a:cubicBezTo>
                    <a:pt x="95" y="27"/>
                    <a:pt x="95" y="27"/>
                    <a:pt x="95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28"/>
                    <a:pt x="96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5"/>
                  </a:cubicBezTo>
                  <a:cubicBezTo>
                    <a:pt x="96" y="25"/>
                    <a:pt x="96" y="24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18"/>
                    <a:pt x="96" y="18"/>
                    <a:pt x="96" y="18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7"/>
                    <a:pt x="97" y="17"/>
                    <a:pt x="97" y="18"/>
                  </a:cubicBezTo>
                  <a:cubicBezTo>
                    <a:pt x="97" y="19"/>
                    <a:pt x="97" y="19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2"/>
                    <a:pt x="97" y="23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5"/>
                  </a:cubicBezTo>
                  <a:cubicBezTo>
                    <a:pt x="97" y="25"/>
                    <a:pt x="97" y="26"/>
                    <a:pt x="97" y="26"/>
                  </a:cubicBezTo>
                  <a:cubicBezTo>
                    <a:pt x="97" y="27"/>
                    <a:pt x="97" y="27"/>
                    <a:pt x="97" y="28"/>
                  </a:cubicBezTo>
                  <a:cubicBezTo>
                    <a:pt x="97" y="28"/>
                    <a:pt x="96" y="29"/>
                    <a:pt x="96" y="29"/>
                  </a:cubicBezTo>
                  <a:cubicBezTo>
                    <a:pt x="96" y="29"/>
                    <a:pt x="95" y="30"/>
                    <a:pt x="94" y="30"/>
                  </a:cubicBezTo>
                  <a:cubicBezTo>
                    <a:pt x="94" y="30"/>
                    <a:pt x="93" y="30"/>
                    <a:pt x="92" y="30"/>
                  </a:cubicBezTo>
                  <a:cubicBezTo>
                    <a:pt x="91" y="30"/>
                    <a:pt x="91" y="30"/>
                    <a:pt x="90" y="30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90" y="30"/>
                    <a:pt x="89" y="30"/>
                    <a:pt x="89" y="30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0"/>
                    <a:pt x="88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9"/>
                    <a:pt x="88" y="29"/>
                    <a:pt x="88" y="29"/>
                  </a:cubicBezTo>
                  <a:close/>
                  <a:moveTo>
                    <a:pt x="94" y="28"/>
                  </a:moveTo>
                  <a:cubicBezTo>
                    <a:pt x="94" y="29"/>
                    <a:pt x="94" y="29"/>
                    <a:pt x="93" y="29"/>
                  </a:cubicBezTo>
                  <a:cubicBezTo>
                    <a:pt x="93" y="29"/>
                    <a:pt x="92" y="29"/>
                    <a:pt x="92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28"/>
                    <a:pt x="90" y="27"/>
                    <a:pt x="91" y="27"/>
                  </a:cubicBezTo>
                  <a:cubicBezTo>
                    <a:pt x="91" y="27"/>
                    <a:pt x="91" y="26"/>
                    <a:pt x="91" y="26"/>
                  </a:cubicBezTo>
                  <a:cubicBezTo>
                    <a:pt x="92" y="26"/>
                    <a:pt x="92" y="26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7"/>
                    <a:pt x="93" y="27"/>
                    <a:pt x="94" y="27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8"/>
                    <a:pt x="94" y="28"/>
                    <a:pt x="94" y="28"/>
                  </a:cubicBezTo>
                  <a:close/>
                  <a:moveTo>
                    <a:pt x="17" y="113"/>
                  </a:moveTo>
                  <a:cubicBezTo>
                    <a:pt x="15" y="112"/>
                    <a:pt x="17" y="108"/>
                    <a:pt x="20" y="108"/>
                  </a:cubicBezTo>
                  <a:cubicBezTo>
                    <a:pt x="21" y="108"/>
                    <a:pt x="21" y="108"/>
                    <a:pt x="22" y="108"/>
                  </a:cubicBezTo>
                  <a:cubicBezTo>
                    <a:pt x="22" y="107"/>
                    <a:pt x="22" y="106"/>
                    <a:pt x="21" y="106"/>
                  </a:cubicBezTo>
                  <a:cubicBezTo>
                    <a:pt x="15" y="105"/>
                    <a:pt x="16" y="90"/>
                    <a:pt x="23" y="89"/>
                  </a:cubicBezTo>
                  <a:cubicBezTo>
                    <a:pt x="25" y="89"/>
                    <a:pt x="26" y="89"/>
                    <a:pt x="27" y="90"/>
                  </a:cubicBezTo>
                  <a:cubicBezTo>
                    <a:pt x="28" y="91"/>
                    <a:pt x="27" y="92"/>
                    <a:pt x="26" y="91"/>
                  </a:cubicBezTo>
                  <a:cubicBezTo>
                    <a:pt x="25" y="90"/>
                    <a:pt x="25" y="90"/>
                    <a:pt x="24" y="90"/>
                  </a:cubicBezTo>
                  <a:cubicBezTo>
                    <a:pt x="23" y="91"/>
                    <a:pt x="22" y="91"/>
                    <a:pt x="21" y="92"/>
                  </a:cubicBezTo>
                  <a:cubicBezTo>
                    <a:pt x="21" y="92"/>
                    <a:pt x="20" y="94"/>
                    <a:pt x="20" y="94"/>
                  </a:cubicBezTo>
                  <a:cubicBezTo>
                    <a:pt x="20" y="95"/>
                    <a:pt x="20" y="95"/>
                    <a:pt x="21" y="96"/>
                  </a:cubicBezTo>
                  <a:cubicBezTo>
                    <a:pt x="23" y="97"/>
                    <a:pt x="27" y="96"/>
                    <a:pt x="26" y="98"/>
                  </a:cubicBezTo>
                  <a:cubicBezTo>
                    <a:pt x="26" y="99"/>
                    <a:pt x="24" y="99"/>
                    <a:pt x="23" y="98"/>
                  </a:cubicBezTo>
                  <a:cubicBezTo>
                    <a:pt x="21" y="97"/>
                    <a:pt x="20" y="98"/>
                    <a:pt x="19" y="100"/>
                  </a:cubicBezTo>
                  <a:cubicBezTo>
                    <a:pt x="19" y="102"/>
                    <a:pt x="20" y="102"/>
                    <a:pt x="20" y="102"/>
                  </a:cubicBezTo>
                  <a:cubicBezTo>
                    <a:pt x="21" y="102"/>
                    <a:pt x="21" y="102"/>
                    <a:pt x="22" y="102"/>
                  </a:cubicBezTo>
                  <a:cubicBezTo>
                    <a:pt x="22" y="101"/>
                    <a:pt x="23" y="101"/>
                    <a:pt x="24" y="101"/>
                  </a:cubicBezTo>
                  <a:cubicBezTo>
                    <a:pt x="24" y="101"/>
                    <a:pt x="25" y="101"/>
                    <a:pt x="24" y="102"/>
                  </a:cubicBezTo>
                  <a:cubicBezTo>
                    <a:pt x="24" y="103"/>
                    <a:pt x="24" y="104"/>
                    <a:pt x="27" y="105"/>
                  </a:cubicBezTo>
                  <a:cubicBezTo>
                    <a:pt x="27" y="105"/>
                    <a:pt x="27" y="105"/>
                    <a:pt x="27" y="106"/>
                  </a:cubicBezTo>
                  <a:cubicBezTo>
                    <a:pt x="27" y="107"/>
                    <a:pt x="26" y="107"/>
                    <a:pt x="25" y="107"/>
                  </a:cubicBezTo>
                  <a:cubicBezTo>
                    <a:pt x="26" y="110"/>
                    <a:pt x="22" y="111"/>
                    <a:pt x="20" y="110"/>
                  </a:cubicBezTo>
                  <a:cubicBezTo>
                    <a:pt x="18" y="110"/>
                    <a:pt x="18" y="112"/>
                    <a:pt x="17" y="113"/>
                  </a:cubicBezTo>
                  <a:close/>
                  <a:moveTo>
                    <a:pt x="45" y="108"/>
                  </a:moveTo>
                  <a:cubicBezTo>
                    <a:pt x="46" y="107"/>
                    <a:pt x="50" y="109"/>
                    <a:pt x="51" y="110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0" y="112"/>
                    <a:pt x="47" y="109"/>
                    <a:pt x="46" y="109"/>
                  </a:cubicBezTo>
                  <a:cubicBezTo>
                    <a:pt x="45" y="110"/>
                    <a:pt x="44" y="109"/>
                    <a:pt x="45" y="108"/>
                  </a:cubicBezTo>
                  <a:close/>
                  <a:moveTo>
                    <a:pt x="25" y="127"/>
                  </a:moveTo>
                  <a:cubicBezTo>
                    <a:pt x="24" y="128"/>
                    <a:pt x="24" y="128"/>
                    <a:pt x="24" y="128"/>
                  </a:cubicBezTo>
                  <a:cubicBezTo>
                    <a:pt x="20" y="129"/>
                    <a:pt x="18" y="126"/>
                    <a:pt x="17" y="125"/>
                  </a:cubicBezTo>
                  <a:cubicBezTo>
                    <a:pt x="16" y="123"/>
                    <a:pt x="18" y="123"/>
                    <a:pt x="17" y="122"/>
                  </a:cubicBezTo>
                  <a:cubicBezTo>
                    <a:pt x="15" y="120"/>
                    <a:pt x="12" y="116"/>
                    <a:pt x="16" y="114"/>
                  </a:cubicBezTo>
                  <a:cubicBezTo>
                    <a:pt x="16" y="114"/>
                    <a:pt x="17" y="115"/>
                    <a:pt x="17" y="116"/>
                  </a:cubicBezTo>
                  <a:cubicBezTo>
                    <a:pt x="17" y="116"/>
                    <a:pt x="16" y="118"/>
                    <a:pt x="17" y="119"/>
                  </a:cubicBezTo>
                  <a:cubicBezTo>
                    <a:pt x="18" y="119"/>
                    <a:pt x="19" y="120"/>
                    <a:pt x="20" y="121"/>
                  </a:cubicBezTo>
                  <a:cubicBezTo>
                    <a:pt x="22" y="122"/>
                    <a:pt x="21" y="123"/>
                    <a:pt x="21" y="124"/>
                  </a:cubicBezTo>
                  <a:cubicBezTo>
                    <a:pt x="22" y="126"/>
                    <a:pt x="23" y="126"/>
                    <a:pt x="25" y="126"/>
                  </a:cubicBezTo>
                  <a:cubicBezTo>
                    <a:pt x="26" y="126"/>
                    <a:pt x="26" y="127"/>
                    <a:pt x="25" y="127"/>
                  </a:cubicBezTo>
                  <a:close/>
                  <a:moveTo>
                    <a:pt x="41" y="96"/>
                  </a:moveTo>
                  <a:cubicBezTo>
                    <a:pt x="41" y="95"/>
                    <a:pt x="42" y="95"/>
                    <a:pt x="41" y="94"/>
                  </a:cubicBezTo>
                  <a:cubicBezTo>
                    <a:pt x="38" y="88"/>
                    <a:pt x="42" y="89"/>
                    <a:pt x="42" y="86"/>
                  </a:cubicBezTo>
                  <a:cubicBezTo>
                    <a:pt x="42" y="85"/>
                    <a:pt x="42" y="85"/>
                    <a:pt x="41" y="85"/>
                  </a:cubicBezTo>
                  <a:cubicBezTo>
                    <a:pt x="40" y="84"/>
                    <a:pt x="39" y="85"/>
                    <a:pt x="38" y="85"/>
                  </a:cubicBezTo>
                  <a:cubicBezTo>
                    <a:pt x="37" y="85"/>
                    <a:pt x="37" y="83"/>
                    <a:pt x="36" y="83"/>
                  </a:cubicBezTo>
                  <a:cubicBezTo>
                    <a:pt x="35" y="83"/>
                    <a:pt x="34" y="84"/>
                    <a:pt x="33" y="83"/>
                  </a:cubicBezTo>
                  <a:cubicBezTo>
                    <a:pt x="31" y="82"/>
                    <a:pt x="32" y="83"/>
                    <a:pt x="29" y="83"/>
                  </a:cubicBezTo>
                  <a:cubicBezTo>
                    <a:pt x="27" y="83"/>
                    <a:pt x="26" y="84"/>
                    <a:pt x="25" y="87"/>
                  </a:cubicBezTo>
                  <a:cubicBezTo>
                    <a:pt x="25" y="88"/>
                    <a:pt x="24" y="88"/>
                    <a:pt x="24" y="88"/>
                  </a:cubicBezTo>
                  <a:cubicBezTo>
                    <a:pt x="24" y="87"/>
                    <a:pt x="23" y="85"/>
                    <a:pt x="25" y="83"/>
                  </a:cubicBezTo>
                  <a:cubicBezTo>
                    <a:pt x="26" y="82"/>
                    <a:pt x="28" y="82"/>
                    <a:pt x="29" y="81"/>
                  </a:cubicBezTo>
                  <a:cubicBezTo>
                    <a:pt x="31" y="80"/>
                    <a:pt x="33" y="80"/>
                    <a:pt x="35" y="81"/>
                  </a:cubicBezTo>
                  <a:cubicBezTo>
                    <a:pt x="37" y="81"/>
                    <a:pt x="38" y="82"/>
                    <a:pt x="39" y="84"/>
                  </a:cubicBezTo>
                  <a:cubicBezTo>
                    <a:pt x="39" y="85"/>
                    <a:pt x="41" y="83"/>
                    <a:pt x="42" y="84"/>
                  </a:cubicBezTo>
                  <a:cubicBezTo>
                    <a:pt x="43" y="84"/>
                    <a:pt x="44" y="84"/>
                    <a:pt x="44" y="86"/>
                  </a:cubicBezTo>
                  <a:cubicBezTo>
                    <a:pt x="45" y="87"/>
                    <a:pt x="44" y="89"/>
                    <a:pt x="43" y="90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4" y="93"/>
                    <a:pt x="46" y="90"/>
                    <a:pt x="48" y="88"/>
                  </a:cubicBezTo>
                  <a:cubicBezTo>
                    <a:pt x="49" y="86"/>
                    <a:pt x="50" y="86"/>
                    <a:pt x="51" y="86"/>
                  </a:cubicBezTo>
                  <a:cubicBezTo>
                    <a:pt x="52" y="86"/>
                    <a:pt x="53" y="87"/>
                    <a:pt x="54" y="88"/>
                  </a:cubicBezTo>
                  <a:cubicBezTo>
                    <a:pt x="55" y="89"/>
                    <a:pt x="55" y="90"/>
                    <a:pt x="54" y="90"/>
                  </a:cubicBezTo>
                  <a:cubicBezTo>
                    <a:pt x="52" y="90"/>
                    <a:pt x="51" y="90"/>
                    <a:pt x="49" y="88"/>
                  </a:cubicBezTo>
                  <a:cubicBezTo>
                    <a:pt x="48" y="88"/>
                    <a:pt x="48" y="90"/>
                    <a:pt x="47" y="91"/>
                  </a:cubicBezTo>
                  <a:cubicBezTo>
                    <a:pt x="47" y="94"/>
                    <a:pt x="43" y="94"/>
                    <a:pt x="42" y="98"/>
                  </a:cubicBezTo>
                  <a:cubicBezTo>
                    <a:pt x="42" y="98"/>
                    <a:pt x="42" y="98"/>
                    <a:pt x="41" y="99"/>
                  </a:cubicBezTo>
                  <a:cubicBezTo>
                    <a:pt x="41" y="100"/>
                    <a:pt x="40" y="100"/>
                    <a:pt x="41" y="99"/>
                  </a:cubicBezTo>
                  <a:cubicBezTo>
                    <a:pt x="41" y="97"/>
                    <a:pt x="41" y="98"/>
                    <a:pt x="41" y="97"/>
                  </a:cubicBezTo>
                  <a:cubicBezTo>
                    <a:pt x="41" y="97"/>
                    <a:pt x="41" y="96"/>
                    <a:pt x="41" y="96"/>
                  </a:cubicBezTo>
                  <a:close/>
                  <a:moveTo>
                    <a:pt x="39" y="111"/>
                  </a:moveTo>
                  <a:cubicBezTo>
                    <a:pt x="38" y="111"/>
                    <a:pt x="36" y="110"/>
                    <a:pt x="35" y="109"/>
                  </a:cubicBezTo>
                  <a:cubicBezTo>
                    <a:pt x="35" y="108"/>
                    <a:pt x="34" y="107"/>
                    <a:pt x="34" y="106"/>
                  </a:cubicBezTo>
                  <a:cubicBezTo>
                    <a:pt x="29" y="105"/>
                    <a:pt x="27" y="102"/>
                    <a:pt x="27" y="101"/>
                  </a:cubicBezTo>
                  <a:cubicBezTo>
                    <a:pt x="27" y="101"/>
                    <a:pt x="28" y="101"/>
                    <a:pt x="29" y="102"/>
                  </a:cubicBezTo>
                  <a:cubicBezTo>
                    <a:pt x="30" y="104"/>
                    <a:pt x="34" y="104"/>
                    <a:pt x="34" y="104"/>
                  </a:cubicBezTo>
                  <a:cubicBezTo>
                    <a:pt x="33" y="103"/>
                    <a:pt x="33" y="101"/>
                    <a:pt x="34" y="100"/>
                  </a:cubicBezTo>
                  <a:cubicBezTo>
                    <a:pt x="34" y="99"/>
                    <a:pt x="34" y="99"/>
                    <a:pt x="33" y="99"/>
                  </a:cubicBezTo>
                  <a:cubicBezTo>
                    <a:pt x="31" y="97"/>
                    <a:pt x="29" y="98"/>
                    <a:pt x="28" y="97"/>
                  </a:cubicBezTo>
                  <a:cubicBezTo>
                    <a:pt x="27" y="96"/>
                    <a:pt x="28" y="94"/>
                    <a:pt x="30" y="95"/>
                  </a:cubicBezTo>
                  <a:cubicBezTo>
                    <a:pt x="30" y="95"/>
                    <a:pt x="31" y="96"/>
                    <a:pt x="32" y="96"/>
                  </a:cubicBezTo>
                  <a:cubicBezTo>
                    <a:pt x="33" y="97"/>
                    <a:pt x="33" y="96"/>
                    <a:pt x="33" y="95"/>
                  </a:cubicBezTo>
                  <a:cubicBezTo>
                    <a:pt x="33" y="93"/>
                    <a:pt x="34" y="89"/>
                    <a:pt x="34" y="88"/>
                  </a:cubicBezTo>
                  <a:cubicBezTo>
                    <a:pt x="34" y="87"/>
                    <a:pt x="34" y="87"/>
                    <a:pt x="35" y="87"/>
                  </a:cubicBezTo>
                  <a:cubicBezTo>
                    <a:pt x="36" y="87"/>
                    <a:pt x="37" y="88"/>
                    <a:pt x="38" y="89"/>
                  </a:cubicBezTo>
                  <a:cubicBezTo>
                    <a:pt x="38" y="89"/>
                    <a:pt x="38" y="90"/>
                    <a:pt x="38" y="90"/>
                  </a:cubicBezTo>
                  <a:cubicBezTo>
                    <a:pt x="36" y="93"/>
                    <a:pt x="35" y="94"/>
                    <a:pt x="36" y="96"/>
                  </a:cubicBezTo>
                  <a:cubicBezTo>
                    <a:pt x="36" y="96"/>
                    <a:pt x="36" y="98"/>
                    <a:pt x="36" y="99"/>
                  </a:cubicBezTo>
                  <a:cubicBezTo>
                    <a:pt x="37" y="99"/>
                    <a:pt x="38" y="99"/>
                    <a:pt x="39" y="98"/>
                  </a:cubicBezTo>
                  <a:cubicBezTo>
                    <a:pt x="39" y="97"/>
                    <a:pt x="40" y="98"/>
                    <a:pt x="39" y="99"/>
                  </a:cubicBezTo>
                  <a:cubicBezTo>
                    <a:pt x="39" y="100"/>
                    <a:pt x="37" y="101"/>
                    <a:pt x="37" y="101"/>
                  </a:cubicBezTo>
                  <a:cubicBezTo>
                    <a:pt x="36" y="103"/>
                    <a:pt x="37" y="109"/>
                    <a:pt x="38" y="107"/>
                  </a:cubicBezTo>
                  <a:cubicBezTo>
                    <a:pt x="40" y="105"/>
                    <a:pt x="41" y="103"/>
                    <a:pt x="45" y="104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43" y="104"/>
                    <a:pt x="39" y="106"/>
                    <a:pt x="40" y="108"/>
                  </a:cubicBezTo>
                  <a:cubicBezTo>
                    <a:pt x="40" y="109"/>
                    <a:pt x="41" y="109"/>
                    <a:pt x="41" y="110"/>
                  </a:cubicBezTo>
                  <a:cubicBezTo>
                    <a:pt x="40" y="111"/>
                    <a:pt x="40" y="112"/>
                    <a:pt x="39" y="111"/>
                  </a:cubicBezTo>
                  <a:close/>
                  <a:moveTo>
                    <a:pt x="55" y="122"/>
                  </a:moveTo>
                  <a:cubicBezTo>
                    <a:pt x="54" y="121"/>
                    <a:pt x="54" y="121"/>
                    <a:pt x="55" y="120"/>
                  </a:cubicBezTo>
                  <a:cubicBezTo>
                    <a:pt x="55" y="119"/>
                    <a:pt x="57" y="120"/>
                    <a:pt x="58" y="120"/>
                  </a:cubicBezTo>
                  <a:cubicBezTo>
                    <a:pt x="61" y="120"/>
                    <a:pt x="60" y="117"/>
                    <a:pt x="61" y="117"/>
                  </a:cubicBezTo>
                  <a:cubicBezTo>
                    <a:pt x="63" y="114"/>
                    <a:pt x="61" y="125"/>
                    <a:pt x="55" y="122"/>
                  </a:cubicBezTo>
                  <a:close/>
                  <a:moveTo>
                    <a:pt x="58" y="115"/>
                  </a:moveTo>
                  <a:cubicBezTo>
                    <a:pt x="59" y="113"/>
                    <a:pt x="61" y="110"/>
                    <a:pt x="59" y="108"/>
                  </a:cubicBezTo>
                  <a:cubicBezTo>
                    <a:pt x="58" y="108"/>
                    <a:pt x="58" y="106"/>
                    <a:pt x="59" y="106"/>
                  </a:cubicBezTo>
                  <a:cubicBezTo>
                    <a:pt x="61" y="106"/>
                    <a:pt x="64" y="107"/>
                    <a:pt x="64" y="109"/>
                  </a:cubicBezTo>
                  <a:cubicBezTo>
                    <a:pt x="64" y="113"/>
                    <a:pt x="60" y="114"/>
                    <a:pt x="60" y="115"/>
                  </a:cubicBezTo>
                  <a:cubicBezTo>
                    <a:pt x="60" y="116"/>
                    <a:pt x="59" y="116"/>
                    <a:pt x="58" y="116"/>
                  </a:cubicBezTo>
                  <a:cubicBezTo>
                    <a:pt x="57" y="115"/>
                    <a:pt x="57" y="115"/>
                    <a:pt x="58" y="115"/>
                  </a:cubicBezTo>
                  <a:close/>
                  <a:moveTo>
                    <a:pt x="52" y="111"/>
                  </a:moveTo>
                  <a:cubicBezTo>
                    <a:pt x="54" y="106"/>
                    <a:pt x="48" y="101"/>
                    <a:pt x="47" y="101"/>
                  </a:cubicBezTo>
                  <a:cubicBezTo>
                    <a:pt x="46" y="101"/>
                    <a:pt x="47" y="100"/>
                    <a:pt x="47" y="100"/>
                  </a:cubicBezTo>
                  <a:cubicBezTo>
                    <a:pt x="53" y="103"/>
                    <a:pt x="51" y="101"/>
                    <a:pt x="51" y="97"/>
                  </a:cubicBezTo>
                  <a:cubicBezTo>
                    <a:pt x="51" y="95"/>
                    <a:pt x="51" y="92"/>
                    <a:pt x="52" y="92"/>
                  </a:cubicBezTo>
                  <a:cubicBezTo>
                    <a:pt x="52" y="92"/>
                    <a:pt x="51" y="97"/>
                    <a:pt x="53" y="98"/>
                  </a:cubicBezTo>
                  <a:cubicBezTo>
                    <a:pt x="53" y="99"/>
                    <a:pt x="54" y="96"/>
                    <a:pt x="54" y="96"/>
                  </a:cubicBezTo>
                  <a:cubicBezTo>
                    <a:pt x="55" y="95"/>
                    <a:pt x="55" y="96"/>
                    <a:pt x="55" y="97"/>
                  </a:cubicBezTo>
                  <a:cubicBezTo>
                    <a:pt x="54" y="101"/>
                    <a:pt x="56" y="109"/>
                    <a:pt x="54" y="113"/>
                  </a:cubicBezTo>
                  <a:cubicBezTo>
                    <a:pt x="53" y="114"/>
                    <a:pt x="51" y="114"/>
                    <a:pt x="52" y="111"/>
                  </a:cubicBezTo>
                  <a:close/>
                  <a:moveTo>
                    <a:pt x="56" y="107"/>
                  </a:moveTo>
                  <a:cubicBezTo>
                    <a:pt x="55" y="107"/>
                    <a:pt x="55" y="106"/>
                    <a:pt x="55" y="106"/>
                  </a:cubicBezTo>
                  <a:cubicBezTo>
                    <a:pt x="56" y="105"/>
                    <a:pt x="58" y="104"/>
                    <a:pt x="58" y="104"/>
                  </a:cubicBezTo>
                  <a:cubicBezTo>
                    <a:pt x="59" y="103"/>
                    <a:pt x="58" y="103"/>
                    <a:pt x="58" y="102"/>
                  </a:cubicBezTo>
                  <a:cubicBezTo>
                    <a:pt x="58" y="102"/>
                    <a:pt x="57" y="102"/>
                    <a:pt x="57" y="101"/>
                  </a:cubicBezTo>
                  <a:cubicBezTo>
                    <a:pt x="57" y="100"/>
                    <a:pt x="59" y="100"/>
                    <a:pt x="59" y="99"/>
                  </a:cubicBezTo>
                  <a:cubicBezTo>
                    <a:pt x="59" y="96"/>
                    <a:pt x="58" y="97"/>
                    <a:pt x="58" y="95"/>
                  </a:cubicBezTo>
                  <a:cubicBezTo>
                    <a:pt x="58" y="93"/>
                    <a:pt x="56" y="92"/>
                    <a:pt x="56" y="92"/>
                  </a:cubicBezTo>
                  <a:cubicBezTo>
                    <a:pt x="55" y="91"/>
                    <a:pt x="56" y="90"/>
                    <a:pt x="57" y="91"/>
                  </a:cubicBezTo>
                  <a:cubicBezTo>
                    <a:pt x="62" y="92"/>
                    <a:pt x="63" y="96"/>
                    <a:pt x="60" y="99"/>
                  </a:cubicBezTo>
                  <a:cubicBezTo>
                    <a:pt x="62" y="102"/>
                    <a:pt x="59" y="106"/>
                    <a:pt x="56" y="107"/>
                  </a:cubicBezTo>
                  <a:close/>
                  <a:moveTo>
                    <a:pt x="76" y="8"/>
                  </a:moveTo>
                  <a:cubicBezTo>
                    <a:pt x="76" y="54"/>
                    <a:pt x="76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1" y="20"/>
                    <a:pt x="22" y="12"/>
                    <a:pt x="2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30" y="12"/>
                    <a:pt x="140" y="21"/>
                    <a:pt x="147" y="24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54"/>
                    <a:pt x="147" y="54"/>
                    <a:pt x="147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36" y="30"/>
                    <a:pt x="122" y="20"/>
                    <a:pt x="118" y="8"/>
                  </a:cubicBezTo>
                  <a:cubicBezTo>
                    <a:pt x="76" y="8"/>
                    <a:pt x="76" y="8"/>
                    <a:pt x="76" y="8"/>
                  </a:cubicBezTo>
                  <a:close/>
                  <a:moveTo>
                    <a:pt x="49" y="141"/>
                  </a:moveTo>
                  <a:cubicBezTo>
                    <a:pt x="48" y="142"/>
                    <a:pt x="50" y="143"/>
                    <a:pt x="51" y="143"/>
                  </a:cubicBezTo>
                  <a:cubicBezTo>
                    <a:pt x="54" y="142"/>
                    <a:pt x="60" y="144"/>
                    <a:pt x="59" y="142"/>
                  </a:cubicBezTo>
                  <a:cubicBezTo>
                    <a:pt x="54" y="141"/>
                    <a:pt x="52" y="133"/>
                    <a:pt x="54" y="130"/>
                  </a:cubicBezTo>
                  <a:cubicBezTo>
                    <a:pt x="55" y="127"/>
                    <a:pt x="61" y="127"/>
                    <a:pt x="62" y="123"/>
                  </a:cubicBezTo>
                  <a:cubicBezTo>
                    <a:pt x="62" y="123"/>
                    <a:pt x="62" y="122"/>
                    <a:pt x="61" y="123"/>
                  </a:cubicBezTo>
                  <a:cubicBezTo>
                    <a:pt x="59" y="123"/>
                    <a:pt x="57" y="125"/>
                    <a:pt x="56" y="125"/>
                  </a:cubicBezTo>
                  <a:cubicBezTo>
                    <a:pt x="53" y="125"/>
                    <a:pt x="54" y="122"/>
                    <a:pt x="55" y="118"/>
                  </a:cubicBezTo>
                  <a:cubicBezTo>
                    <a:pt x="55" y="117"/>
                    <a:pt x="56" y="114"/>
                    <a:pt x="56" y="114"/>
                  </a:cubicBezTo>
                  <a:cubicBezTo>
                    <a:pt x="55" y="112"/>
                    <a:pt x="54" y="112"/>
                    <a:pt x="54" y="114"/>
                  </a:cubicBezTo>
                  <a:cubicBezTo>
                    <a:pt x="54" y="115"/>
                    <a:pt x="52" y="120"/>
                    <a:pt x="50" y="119"/>
                  </a:cubicBezTo>
                  <a:cubicBezTo>
                    <a:pt x="47" y="118"/>
                    <a:pt x="47" y="118"/>
                    <a:pt x="47" y="117"/>
                  </a:cubicBezTo>
                  <a:cubicBezTo>
                    <a:pt x="45" y="114"/>
                    <a:pt x="44" y="114"/>
                    <a:pt x="44" y="114"/>
                  </a:cubicBezTo>
                  <a:cubicBezTo>
                    <a:pt x="42" y="114"/>
                    <a:pt x="44" y="116"/>
                    <a:pt x="44" y="117"/>
                  </a:cubicBezTo>
                  <a:cubicBezTo>
                    <a:pt x="44" y="118"/>
                    <a:pt x="42" y="119"/>
                    <a:pt x="41" y="118"/>
                  </a:cubicBezTo>
                  <a:cubicBezTo>
                    <a:pt x="40" y="117"/>
                    <a:pt x="39" y="116"/>
                    <a:pt x="39" y="113"/>
                  </a:cubicBezTo>
                  <a:cubicBezTo>
                    <a:pt x="37" y="111"/>
                    <a:pt x="37" y="111"/>
                    <a:pt x="35" y="112"/>
                  </a:cubicBezTo>
                  <a:cubicBezTo>
                    <a:pt x="33" y="109"/>
                    <a:pt x="29" y="114"/>
                    <a:pt x="30" y="114"/>
                  </a:cubicBezTo>
                  <a:cubicBezTo>
                    <a:pt x="29" y="114"/>
                    <a:pt x="27" y="112"/>
                    <a:pt x="27" y="113"/>
                  </a:cubicBezTo>
                  <a:cubicBezTo>
                    <a:pt x="26" y="113"/>
                    <a:pt x="25" y="113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3" y="112"/>
                    <a:pt x="24" y="113"/>
                    <a:pt x="24" y="113"/>
                  </a:cubicBezTo>
                  <a:cubicBezTo>
                    <a:pt x="21" y="114"/>
                    <a:pt x="18" y="115"/>
                    <a:pt x="20" y="119"/>
                  </a:cubicBezTo>
                  <a:cubicBezTo>
                    <a:pt x="24" y="121"/>
                    <a:pt x="24" y="117"/>
                    <a:pt x="24" y="116"/>
                  </a:cubicBezTo>
                  <a:cubicBezTo>
                    <a:pt x="27" y="111"/>
                    <a:pt x="28" y="118"/>
                    <a:pt x="31" y="116"/>
                  </a:cubicBezTo>
                  <a:cubicBezTo>
                    <a:pt x="31" y="116"/>
                    <a:pt x="31" y="116"/>
                    <a:pt x="31" y="115"/>
                  </a:cubicBezTo>
                  <a:cubicBezTo>
                    <a:pt x="30" y="114"/>
                    <a:pt x="33" y="112"/>
                    <a:pt x="34" y="113"/>
                  </a:cubicBezTo>
                  <a:cubicBezTo>
                    <a:pt x="36" y="114"/>
                    <a:pt x="36" y="118"/>
                    <a:pt x="36" y="120"/>
                  </a:cubicBezTo>
                  <a:cubicBezTo>
                    <a:pt x="36" y="121"/>
                    <a:pt x="32" y="120"/>
                    <a:pt x="31" y="118"/>
                  </a:cubicBezTo>
                  <a:cubicBezTo>
                    <a:pt x="30" y="117"/>
                    <a:pt x="31" y="118"/>
                    <a:pt x="31" y="120"/>
                  </a:cubicBezTo>
                  <a:cubicBezTo>
                    <a:pt x="32" y="120"/>
                    <a:pt x="31" y="120"/>
                    <a:pt x="27" y="119"/>
                  </a:cubicBezTo>
                  <a:cubicBezTo>
                    <a:pt x="26" y="119"/>
                    <a:pt x="26" y="120"/>
                    <a:pt x="26" y="120"/>
                  </a:cubicBezTo>
                  <a:cubicBezTo>
                    <a:pt x="28" y="122"/>
                    <a:pt x="33" y="121"/>
                    <a:pt x="33" y="121"/>
                  </a:cubicBezTo>
                  <a:cubicBezTo>
                    <a:pt x="34" y="121"/>
                    <a:pt x="34" y="122"/>
                    <a:pt x="36" y="123"/>
                  </a:cubicBezTo>
                  <a:cubicBezTo>
                    <a:pt x="36" y="124"/>
                    <a:pt x="36" y="124"/>
                    <a:pt x="36" y="125"/>
                  </a:cubicBezTo>
                  <a:cubicBezTo>
                    <a:pt x="35" y="126"/>
                    <a:pt x="34" y="126"/>
                    <a:pt x="34" y="125"/>
                  </a:cubicBezTo>
                  <a:cubicBezTo>
                    <a:pt x="33" y="124"/>
                    <a:pt x="33" y="124"/>
                    <a:pt x="31" y="124"/>
                  </a:cubicBezTo>
                  <a:cubicBezTo>
                    <a:pt x="30" y="124"/>
                    <a:pt x="28" y="124"/>
                    <a:pt x="27" y="125"/>
                  </a:cubicBezTo>
                  <a:cubicBezTo>
                    <a:pt x="25" y="126"/>
                    <a:pt x="26" y="129"/>
                    <a:pt x="27" y="128"/>
                  </a:cubicBezTo>
                  <a:cubicBezTo>
                    <a:pt x="29" y="126"/>
                    <a:pt x="30" y="128"/>
                    <a:pt x="34" y="128"/>
                  </a:cubicBezTo>
                  <a:cubicBezTo>
                    <a:pt x="35" y="128"/>
                    <a:pt x="36" y="132"/>
                    <a:pt x="35" y="137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4" y="138"/>
                    <a:pt x="33" y="139"/>
                    <a:pt x="32" y="139"/>
                  </a:cubicBezTo>
                  <a:cubicBezTo>
                    <a:pt x="30" y="140"/>
                    <a:pt x="29" y="142"/>
                    <a:pt x="27" y="141"/>
                  </a:cubicBezTo>
                  <a:cubicBezTo>
                    <a:pt x="17" y="131"/>
                    <a:pt x="8" y="117"/>
                    <a:pt x="5" y="103"/>
                  </a:cubicBezTo>
                  <a:cubicBezTo>
                    <a:pt x="4" y="100"/>
                    <a:pt x="4" y="97"/>
                    <a:pt x="4" y="93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6" y="164"/>
                    <a:pt x="66" y="164"/>
                    <a:pt x="66" y="164"/>
                  </a:cubicBezTo>
                  <a:cubicBezTo>
                    <a:pt x="55" y="162"/>
                    <a:pt x="42" y="155"/>
                    <a:pt x="31" y="144"/>
                  </a:cubicBezTo>
                  <a:cubicBezTo>
                    <a:pt x="30" y="144"/>
                    <a:pt x="29" y="143"/>
                    <a:pt x="29" y="143"/>
                  </a:cubicBezTo>
                  <a:cubicBezTo>
                    <a:pt x="32" y="140"/>
                    <a:pt x="31" y="143"/>
                    <a:pt x="34" y="142"/>
                  </a:cubicBezTo>
                  <a:cubicBezTo>
                    <a:pt x="35" y="142"/>
                    <a:pt x="35" y="142"/>
                    <a:pt x="36" y="143"/>
                  </a:cubicBezTo>
                  <a:cubicBezTo>
                    <a:pt x="36" y="143"/>
                    <a:pt x="38" y="144"/>
                    <a:pt x="38" y="143"/>
                  </a:cubicBezTo>
                  <a:cubicBezTo>
                    <a:pt x="38" y="142"/>
                    <a:pt x="39" y="142"/>
                    <a:pt x="39" y="142"/>
                  </a:cubicBezTo>
                  <a:cubicBezTo>
                    <a:pt x="43" y="144"/>
                    <a:pt x="43" y="140"/>
                    <a:pt x="46" y="141"/>
                  </a:cubicBezTo>
                  <a:cubicBezTo>
                    <a:pt x="48" y="141"/>
                    <a:pt x="50" y="141"/>
                    <a:pt x="48" y="140"/>
                  </a:cubicBezTo>
                  <a:cubicBezTo>
                    <a:pt x="46" y="139"/>
                    <a:pt x="45" y="138"/>
                    <a:pt x="44" y="138"/>
                  </a:cubicBezTo>
                  <a:cubicBezTo>
                    <a:pt x="42" y="138"/>
                    <a:pt x="41" y="139"/>
                    <a:pt x="40" y="136"/>
                  </a:cubicBezTo>
                  <a:cubicBezTo>
                    <a:pt x="40" y="135"/>
                    <a:pt x="40" y="132"/>
                    <a:pt x="40" y="131"/>
                  </a:cubicBezTo>
                  <a:cubicBezTo>
                    <a:pt x="40" y="128"/>
                    <a:pt x="41" y="129"/>
                    <a:pt x="43" y="129"/>
                  </a:cubicBezTo>
                  <a:cubicBezTo>
                    <a:pt x="46" y="129"/>
                    <a:pt x="46" y="129"/>
                    <a:pt x="49" y="128"/>
                  </a:cubicBezTo>
                  <a:cubicBezTo>
                    <a:pt x="49" y="128"/>
                    <a:pt x="49" y="128"/>
                    <a:pt x="50" y="128"/>
                  </a:cubicBezTo>
                  <a:cubicBezTo>
                    <a:pt x="50" y="130"/>
                    <a:pt x="50" y="139"/>
                    <a:pt x="49" y="141"/>
                  </a:cubicBezTo>
                  <a:close/>
                  <a:moveTo>
                    <a:pt x="46" y="127"/>
                  </a:moveTo>
                  <a:cubicBezTo>
                    <a:pt x="43" y="127"/>
                    <a:pt x="44" y="124"/>
                    <a:pt x="44" y="124"/>
                  </a:cubicBezTo>
                  <a:cubicBezTo>
                    <a:pt x="43" y="123"/>
                    <a:pt x="42" y="125"/>
                    <a:pt x="41" y="124"/>
                  </a:cubicBezTo>
                  <a:cubicBezTo>
                    <a:pt x="39" y="124"/>
                    <a:pt x="40" y="123"/>
                    <a:pt x="40" y="122"/>
                  </a:cubicBezTo>
                  <a:cubicBezTo>
                    <a:pt x="39" y="120"/>
                    <a:pt x="39" y="120"/>
                    <a:pt x="41" y="121"/>
                  </a:cubicBezTo>
                  <a:cubicBezTo>
                    <a:pt x="42" y="121"/>
                    <a:pt x="43" y="120"/>
                    <a:pt x="44" y="119"/>
                  </a:cubicBezTo>
                  <a:cubicBezTo>
                    <a:pt x="45" y="118"/>
                    <a:pt x="47" y="119"/>
                    <a:pt x="48" y="121"/>
                  </a:cubicBezTo>
                  <a:cubicBezTo>
                    <a:pt x="49" y="123"/>
                    <a:pt x="48" y="123"/>
                    <a:pt x="47" y="123"/>
                  </a:cubicBezTo>
                  <a:cubicBezTo>
                    <a:pt x="47" y="123"/>
                    <a:pt x="47" y="124"/>
                    <a:pt x="48" y="124"/>
                  </a:cubicBezTo>
                  <a:cubicBezTo>
                    <a:pt x="48" y="124"/>
                    <a:pt x="49" y="124"/>
                    <a:pt x="50" y="125"/>
                  </a:cubicBezTo>
                  <a:cubicBezTo>
                    <a:pt x="50" y="126"/>
                    <a:pt x="49" y="126"/>
                    <a:pt x="49" y="126"/>
                  </a:cubicBezTo>
                  <a:cubicBezTo>
                    <a:pt x="48" y="127"/>
                    <a:pt x="47" y="127"/>
                    <a:pt x="46" y="127"/>
                  </a:cubicBezTo>
                  <a:close/>
                  <a:moveTo>
                    <a:pt x="118" y="143"/>
                  </a:moveTo>
                  <a:cubicBezTo>
                    <a:pt x="117" y="143"/>
                    <a:pt x="117" y="143"/>
                    <a:pt x="117" y="143"/>
                  </a:cubicBezTo>
                  <a:cubicBezTo>
                    <a:pt x="113" y="109"/>
                    <a:pt x="113" y="109"/>
                    <a:pt x="113" y="109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00" y="138"/>
                    <a:pt x="100" y="138"/>
                    <a:pt x="100" y="138"/>
                  </a:cubicBezTo>
                  <a:cubicBezTo>
                    <a:pt x="111" y="105"/>
                    <a:pt x="111" y="105"/>
                    <a:pt x="111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0" y="98"/>
                    <a:pt x="100" y="98"/>
                    <a:pt x="100" y="98"/>
                  </a:cubicBezTo>
                  <a:cubicBezTo>
                    <a:pt x="98" y="96"/>
                    <a:pt x="98" y="96"/>
                    <a:pt x="98" y="9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2" y="85"/>
                    <a:pt x="92" y="85"/>
                    <a:pt x="92" y="85"/>
                  </a:cubicBezTo>
                  <a:cubicBezTo>
                    <a:pt x="138" y="85"/>
                    <a:pt x="138" y="85"/>
                    <a:pt x="138" y="85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2" y="89"/>
                    <a:pt x="132" y="89"/>
                    <a:pt x="132" y="89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17" y="109"/>
                    <a:pt x="117" y="109"/>
                    <a:pt x="117" y="109"/>
                  </a:cubicBezTo>
                  <a:cubicBezTo>
                    <a:pt x="118" y="143"/>
                    <a:pt x="118" y="143"/>
                    <a:pt x="118" y="143"/>
                  </a:cubicBezTo>
                  <a:close/>
                  <a:moveTo>
                    <a:pt x="86" y="164"/>
                  </a:moveTo>
                  <a:cubicBezTo>
                    <a:pt x="86" y="76"/>
                    <a:pt x="86" y="76"/>
                    <a:pt x="86" y="7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102"/>
                    <a:pt x="147" y="104"/>
                    <a:pt x="146" y="109"/>
                  </a:cubicBezTo>
                  <a:cubicBezTo>
                    <a:pt x="139" y="135"/>
                    <a:pt x="112" y="158"/>
                    <a:pt x="86" y="164"/>
                  </a:cubicBezTo>
                  <a:close/>
                  <a:moveTo>
                    <a:pt x="11" y="53"/>
                  </a:moveTo>
                  <a:cubicBezTo>
                    <a:pt x="10" y="52"/>
                    <a:pt x="9" y="50"/>
                    <a:pt x="9" y="49"/>
                  </a:cubicBezTo>
                  <a:cubicBezTo>
                    <a:pt x="9" y="48"/>
                    <a:pt x="9" y="47"/>
                    <a:pt x="9" y="47"/>
                  </a:cubicBezTo>
                  <a:cubicBezTo>
                    <a:pt x="17" y="43"/>
                    <a:pt x="31" y="34"/>
                    <a:pt x="39" y="30"/>
                  </a:cubicBezTo>
                  <a:cubicBezTo>
                    <a:pt x="39" y="30"/>
                    <a:pt x="40" y="29"/>
                    <a:pt x="40" y="28"/>
                  </a:cubicBezTo>
                  <a:cubicBezTo>
                    <a:pt x="42" y="27"/>
                    <a:pt x="52" y="21"/>
                    <a:pt x="52" y="2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5" y="21"/>
                    <a:pt x="64" y="22"/>
                    <a:pt x="64" y="23"/>
                  </a:cubicBezTo>
                  <a:cubicBezTo>
                    <a:pt x="66" y="27"/>
                    <a:pt x="69" y="33"/>
                    <a:pt x="70" y="38"/>
                  </a:cubicBezTo>
                  <a:cubicBezTo>
                    <a:pt x="70" y="40"/>
                    <a:pt x="69" y="48"/>
                    <a:pt x="66" y="50"/>
                  </a:cubicBezTo>
                  <a:cubicBezTo>
                    <a:pt x="66" y="50"/>
                    <a:pt x="65" y="50"/>
                    <a:pt x="65" y="49"/>
                  </a:cubicBezTo>
                  <a:cubicBezTo>
                    <a:pt x="65" y="42"/>
                    <a:pt x="63" y="35"/>
                    <a:pt x="57" y="27"/>
                  </a:cubicBezTo>
                  <a:cubicBezTo>
                    <a:pt x="56" y="27"/>
                    <a:pt x="35" y="39"/>
                    <a:pt x="34" y="40"/>
                  </a:cubicBezTo>
                  <a:cubicBezTo>
                    <a:pt x="27" y="44"/>
                    <a:pt x="20" y="47"/>
                    <a:pt x="15" y="51"/>
                  </a:cubicBezTo>
                  <a:cubicBezTo>
                    <a:pt x="13" y="52"/>
                    <a:pt x="12" y="52"/>
                    <a:pt x="11" y="53"/>
                  </a:cubicBezTo>
                  <a:close/>
                  <a:moveTo>
                    <a:pt x="114" y="61"/>
                  </a:moveTo>
                  <a:cubicBezTo>
                    <a:pt x="114" y="61"/>
                    <a:pt x="115" y="61"/>
                    <a:pt x="115" y="61"/>
                  </a:cubicBezTo>
                  <a:cubicBezTo>
                    <a:pt x="115" y="62"/>
                    <a:pt x="116" y="62"/>
                    <a:pt x="116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5" y="63"/>
                    <a:pt x="114" y="62"/>
                    <a:pt x="114" y="61"/>
                  </a:cubicBezTo>
                  <a:close/>
                  <a:moveTo>
                    <a:pt x="117" y="67"/>
                  </a:moveTo>
                  <a:cubicBezTo>
                    <a:pt x="118" y="67"/>
                    <a:pt x="118" y="67"/>
                    <a:pt x="119" y="67"/>
                  </a:cubicBezTo>
                  <a:cubicBezTo>
                    <a:pt x="119" y="67"/>
                    <a:pt x="119" y="67"/>
                    <a:pt x="120" y="66"/>
                  </a:cubicBezTo>
                  <a:cubicBezTo>
                    <a:pt x="120" y="66"/>
                    <a:pt x="120" y="67"/>
                    <a:pt x="120" y="67"/>
                  </a:cubicBezTo>
                  <a:cubicBezTo>
                    <a:pt x="120" y="67"/>
                    <a:pt x="121" y="67"/>
                    <a:pt x="120" y="67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0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8" y="68"/>
                    <a:pt x="117" y="68"/>
                    <a:pt x="117" y="67"/>
                  </a:cubicBezTo>
                  <a:close/>
                  <a:moveTo>
                    <a:pt x="120" y="69"/>
                  </a:move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1" y="69"/>
                  </a:cubicBezTo>
                  <a:cubicBezTo>
                    <a:pt x="121" y="69"/>
                    <a:pt x="121" y="69"/>
                    <a:pt x="121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69"/>
                    <a:pt x="120" y="70"/>
                    <a:pt x="120" y="70"/>
                  </a:cubicBezTo>
                  <a:cubicBezTo>
                    <a:pt x="120" y="71"/>
                    <a:pt x="120" y="72"/>
                    <a:pt x="120" y="73"/>
                  </a:cubicBezTo>
                  <a:cubicBezTo>
                    <a:pt x="120" y="73"/>
                    <a:pt x="120" y="74"/>
                    <a:pt x="120" y="7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20" y="75"/>
                    <a:pt x="119" y="75"/>
                    <a:pt x="119" y="75"/>
                  </a:cubicBezTo>
                  <a:cubicBezTo>
                    <a:pt x="119" y="75"/>
                    <a:pt x="119" y="75"/>
                    <a:pt x="118" y="74"/>
                  </a:cubicBezTo>
                  <a:cubicBezTo>
                    <a:pt x="117" y="74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5" y="72"/>
                    <a:pt x="116" y="73"/>
                    <a:pt x="116" y="73"/>
                  </a:cubicBezTo>
                  <a:cubicBezTo>
                    <a:pt x="117" y="73"/>
                    <a:pt x="117" y="73"/>
                    <a:pt x="118" y="73"/>
                  </a:cubicBezTo>
                  <a:cubicBezTo>
                    <a:pt x="118" y="73"/>
                    <a:pt x="119" y="73"/>
                    <a:pt x="119" y="73"/>
                  </a:cubicBezTo>
                  <a:cubicBezTo>
                    <a:pt x="119" y="73"/>
                    <a:pt x="119" y="72"/>
                    <a:pt x="119" y="72"/>
                  </a:cubicBezTo>
                  <a:cubicBezTo>
                    <a:pt x="119" y="71"/>
                    <a:pt x="119" y="70"/>
                    <a:pt x="119" y="69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69"/>
                    <a:pt x="119" y="70"/>
                    <a:pt x="118" y="70"/>
                  </a:cubicBezTo>
                  <a:cubicBezTo>
                    <a:pt x="118" y="70"/>
                    <a:pt x="117" y="71"/>
                    <a:pt x="116" y="71"/>
                  </a:cubicBezTo>
                  <a:cubicBezTo>
                    <a:pt x="115" y="70"/>
                    <a:pt x="115" y="70"/>
                    <a:pt x="115" y="70"/>
                  </a:cubicBezTo>
                  <a:cubicBezTo>
                    <a:pt x="116" y="70"/>
                    <a:pt x="116" y="70"/>
                    <a:pt x="116" y="70"/>
                  </a:cubicBezTo>
                  <a:cubicBezTo>
                    <a:pt x="116" y="70"/>
                    <a:pt x="117" y="69"/>
                    <a:pt x="117" y="69"/>
                  </a:cubicBezTo>
                  <a:cubicBezTo>
                    <a:pt x="118" y="69"/>
                    <a:pt x="118" y="69"/>
                    <a:pt x="119" y="69"/>
                  </a:cubicBezTo>
                  <a:cubicBezTo>
                    <a:pt x="119" y="68"/>
                    <a:pt x="120" y="68"/>
                    <a:pt x="121" y="68"/>
                  </a:cubicBezTo>
                  <a:cubicBezTo>
                    <a:pt x="121" y="68"/>
                    <a:pt x="121" y="68"/>
                    <a:pt x="122" y="68"/>
                  </a:cubicBezTo>
                  <a:cubicBezTo>
                    <a:pt x="122" y="68"/>
                    <a:pt x="122" y="68"/>
                    <a:pt x="123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8"/>
                    <a:pt x="123" y="69"/>
                    <a:pt x="123" y="69"/>
                  </a:cubicBezTo>
                  <a:cubicBezTo>
                    <a:pt x="122" y="69"/>
                    <a:pt x="121" y="69"/>
                    <a:pt x="120" y="69"/>
                  </a:cubicBezTo>
                  <a:close/>
                  <a:moveTo>
                    <a:pt x="120" y="56"/>
                  </a:moveTo>
                  <a:cubicBezTo>
                    <a:pt x="121" y="56"/>
                    <a:pt x="122" y="56"/>
                    <a:pt x="122" y="57"/>
                  </a:cubicBezTo>
                  <a:cubicBezTo>
                    <a:pt x="122" y="57"/>
                    <a:pt x="122" y="58"/>
                    <a:pt x="121" y="58"/>
                  </a:cubicBezTo>
                  <a:cubicBezTo>
                    <a:pt x="121" y="58"/>
                    <a:pt x="120" y="58"/>
                    <a:pt x="120" y="59"/>
                  </a:cubicBezTo>
                  <a:cubicBezTo>
                    <a:pt x="120" y="59"/>
                    <a:pt x="119" y="59"/>
                    <a:pt x="119" y="59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2" y="58"/>
                    <a:pt x="122" y="58"/>
                    <a:pt x="124" y="58"/>
                  </a:cubicBezTo>
                  <a:cubicBezTo>
                    <a:pt x="124" y="58"/>
                    <a:pt x="125" y="57"/>
                    <a:pt x="125" y="58"/>
                  </a:cubicBezTo>
                  <a:cubicBezTo>
                    <a:pt x="126" y="58"/>
                    <a:pt x="126" y="58"/>
                    <a:pt x="126" y="58"/>
                  </a:cubicBezTo>
                  <a:cubicBezTo>
                    <a:pt x="126" y="59"/>
                    <a:pt x="125" y="59"/>
                    <a:pt x="124" y="60"/>
                  </a:cubicBezTo>
                  <a:cubicBezTo>
                    <a:pt x="124" y="60"/>
                    <a:pt x="123" y="61"/>
                    <a:pt x="122" y="62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2" y="63"/>
                    <a:pt x="122" y="63"/>
                    <a:pt x="122" y="64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4" y="63"/>
                    <a:pt x="124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6" y="64"/>
                    <a:pt x="125" y="64"/>
                    <a:pt x="124" y="65"/>
                  </a:cubicBezTo>
                  <a:cubicBezTo>
                    <a:pt x="124" y="65"/>
                    <a:pt x="123" y="65"/>
                    <a:pt x="122" y="65"/>
                  </a:cubicBezTo>
                  <a:cubicBezTo>
                    <a:pt x="122" y="65"/>
                    <a:pt x="122" y="66"/>
                    <a:pt x="121" y="66"/>
                  </a:cubicBezTo>
                  <a:cubicBezTo>
                    <a:pt x="120" y="66"/>
                    <a:pt x="120" y="66"/>
                    <a:pt x="119" y="66"/>
                  </a:cubicBezTo>
                  <a:cubicBezTo>
                    <a:pt x="119" y="66"/>
                    <a:pt x="119" y="66"/>
                    <a:pt x="119" y="66"/>
                  </a:cubicBezTo>
                  <a:cubicBezTo>
                    <a:pt x="119" y="66"/>
                    <a:pt x="119" y="66"/>
                    <a:pt x="120" y="66"/>
                  </a:cubicBezTo>
                  <a:cubicBezTo>
                    <a:pt x="121" y="65"/>
                    <a:pt x="122" y="65"/>
                    <a:pt x="123" y="64"/>
                  </a:cubicBezTo>
                  <a:cubicBezTo>
                    <a:pt x="123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3" y="64"/>
                  </a:cubicBezTo>
                  <a:cubicBezTo>
                    <a:pt x="123" y="64"/>
                    <a:pt x="122" y="64"/>
                    <a:pt x="122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65"/>
                    <a:pt x="121" y="65"/>
                    <a:pt x="120" y="65"/>
                  </a:cubicBezTo>
                  <a:cubicBezTo>
                    <a:pt x="120" y="65"/>
                    <a:pt x="120" y="65"/>
                    <a:pt x="119" y="65"/>
                  </a:cubicBezTo>
                  <a:cubicBezTo>
                    <a:pt x="119" y="65"/>
                    <a:pt x="119" y="65"/>
                    <a:pt x="119" y="65"/>
                  </a:cubicBezTo>
                  <a:cubicBezTo>
                    <a:pt x="118" y="65"/>
                    <a:pt x="117" y="66"/>
                    <a:pt x="116" y="66"/>
                  </a:cubicBezTo>
                  <a:cubicBezTo>
                    <a:pt x="115" y="67"/>
                    <a:pt x="115" y="69"/>
                    <a:pt x="113" y="69"/>
                  </a:cubicBezTo>
                  <a:cubicBezTo>
                    <a:pt x="113" y="69"/>
                    <a:pt x="113" y="69"/>
                    <a:pt x="113" y="69"/>
                  </a:cubicBezTo>
                  <a:cubicBezTo>
                    <a:pt x="113" y="69"/>
                    <a:pt x="113" y="68"/>
                    <a:pt x="113" y="68"/>
                  </a:cubicBezTo>
                  <a:cubicBezTo>
                    <a:pt x="114" y="67"/>
                    <a:pt x="114" y="67"/>
                    <a:pt x="115" y="66"/>
                  </a:cubicBezTo>
                  <a:cubicBezTo>
                    <a:pt x="115" y="66"/>
                    <a:pt x="115" y="65"/>
                    <a:pt x="115" y="65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4" y="67"/>
                    <a:pt x="114" y="67"/>
                    <a:pt x="114" y="68"/>
                  </a:cubicBez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4" y="68"/>
                    <a:pt x="115" y="67"/>
                  </a:cubicBezTo>
                  <a:cubicBezTo>
                    <a:pt x="115" y="67"/>
                    <a:pt x="115" y="67"/>
                    <a:pt x="116" y="66"/>
                  </a:cubicBezTo>
                  <a:cubicBezTo>
                    <a:pt x="116" y="66"/>
                    <a:pt x="117" y="65"/>
                    <a:pt x="117" y="65"/>
                  </a:cubicBezTo>
                  <a:cubicBezTo>
                    <a:pt x="118" y="65"/>
                    <a:pt x="118" y="65"/>
                    <a:pt x="119" y="65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9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7" y="64"/>
                    <a:pt x="116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7" y="64"/>
                    <a:pt x="117" y="63"/>
                    <a:pt x="117" y="62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7" y="62"/>
                    <a:pt x="116" y="63"/>
                    <a:pt x="116" y="62"/>
                  </a:cubicBezTo>
                  <a:cubicBezTo>
                    <a:pt x="117" y="62"/>
                    <a:pt x="116" y="61"/>
                    <a:pt x="116" y="61"/>
                  </a:cubicBezTo>
                  <a:cubicBezTo>
                    <a:pt x="116" y="61"/>
                    <a:pt x="116" y="60"/>
                    <a:pt x="116" y="60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7" y="60"/>
                    <a:pt x="117" y="60"/>
                  </a:cubicBezTo>
                  <a:cubicBezTo>
                    <a:pt x="117" y="61"/>
                    <a:pt x="117" y="61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1"/>
                    <a:pt x="118" y="61"/>
                    <a:pt x="119" y="60"/>
                  </a:cubicBezTo>
                  <a:cubicBezTo>
                    <a:pt x="118" y="60"/>
                    <a:pt x="118" y="60"/>
                    <a:pt x="118" y="59"/>
                  </a:cubicBezTo>
                  <a:cubicBezTo>
                    <a:pt x="118" y="59"/>
                    <a:pt x="118" y="59"/>
                    <a:pt x="119" y="59"/>
                  </a:cubicBezTo>
                  <a:cubicBezTo>
                    <a:pt x="119" y="58"/>
                    <a:pt x="120" y="57"/>
                    <a:pt x="121" y="56"/>
                  </a:cubicBezTo>
                  <a:cubicBezTo>
                    <a:pt x="120" y="56"/>
                    <a:pt x="120" y="56"/>
                    <a:pt x="120" y="56"/>
                  </a:cubicBezTo>
                  <a:close/>
                  <a:moveTo>
                    <a:pt x="124" y="58"/>
                  </a:moveTo>
                  <a:cubicBezTo>
                    <a:pt x="124" y="59"/>
                    <a:pt x="124" y="59"/>
                    <a:pt x="124" y="59"/>
                  </a:cubicBezTo>
                  <a:cubicBezTo>
                    <a:pt x="123" y="60"/>
                    <a:pt x="123" y="60"/>
                    <a:pt x="122" y="61"/>
                  </a:cubicBezTo>
                  <a:cubicBezTo>
                    <a:pt x="122" y="61"/>
                    <a:pt x="122" y="61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0"/>
                    <a:pt x="121" y="60"/>
                    <a:pt x="121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1" y="59"/>
                    <a:pt x="122" y="59"/>
                    <a:pt x="122" y="59"/>
                  </a:cubicBezTo>
                  <a:cubicBezTo>
                    <a:pt x="123" y="59"/>
                    <a:pt x="123" y="58"/>
                    <a:pt x="124" y="58"/>
                  </a:cubicBezTo>
                  <a:close/>
                  <a:moveTo>
                    <a:pt x="122" y="62"/>
                  </a:moveTo>
                  <a:cubicBezTo>
                    <a:pt x="122" y="62"/>
                    <a:pt x="122" y="62"/>
                    <a:pt x="122" y="62"/>
                  </a:cubicBezTo>
                  <a:cubicBezTo>
                    <a:pt x="121" y="63"/>
                    <a:pt x="120" y="63"/>
                    <a:pt x="120" y="64"/>
                  </a:cubicBezTo>
                  <a:cubicBezTo>
                    <a:pt x="120" y="64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2"/>
                    <a:pt x="122" y="62"/>
                    <a:pt x="122" y="62"/>
                  </a:cubicBezTo>
                  <a:close/>
                  <a:moveTo>
                    <a:pt x="119" y="62"/>
                  </a:move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20" y="61"/>
                    <a:pt x="120" y="61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1" y="60"/>
                    <a:pt x="121" y="60"/>
                  </a:cubicBezTo>
                  <a:cubicBezTo>
                    <a:pt x="121" y="60"/>
                    <a:pt x="121" y="61"/>
                    <a:pt x="121" y="61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ubicBezTo>
                    <a:pt x="119" y="62"/>
                    <a:pt x="119" y="62"/>
                    <a:pt x="119" y="62"/>
                  </a:cubicBezTo>
                  <a:close/>
                  <a:moveTo>
                    <a:pt x="108" y="46"/>
                  </a:move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5" y="46"/>
                    <a:pt x="105" y="46"/>
                    <a:pt x="105" y="45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5" y="39"/>
                    <a:pt x="105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7" y="45"/>
                    <a:pt x="107" y="45"/>
                    <a:pt x="107" y="45"/>
                  </a:cubicBezTo>
                  <a:cubicBezTo>
                    <a:pt x="107" y="45"/>
                    <a:pt x="107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ubicBezTo>
                    <a:pt x="108" y="46"/>
                    <a:pt x="108" y="46"/>
                    <a:pt x="108" y="46"/>
                  </a:cubicBezTo>
                  <a:close/>
                  <a:moveTo>
                    <a:pt x="115" y="44"/>
                  </a:moveTo>
                  <a:cubicBezTo>
                    <a:pt x="115" y="45"/>
                    <a:pt x="115" y="45"/>
                    <a:pt x="114" y="46"/>
                  </a:cubicBezTo>
                  <a:cubicBezTo>
                    <a:pt x="114" y="46"/>
                    <a:pt x="113" y="46"/>
                    <a:pt x="112" y="46"/>
                  </a:cubicBezTo>
                  <a:cubicBezTo>
                    <a:pt x="112" y="46"/>
                    <a:pt x="111" y="46"/>
                    <a:pt x="111" y="46"/>
                  </a:cubicBezTo>
                  <a:cubicBezTo>
                    <a:pt x="110" y="46"/>
                    <a:pt x="110" y="45"/>
                    <a:pt x="110" y="45"/>
                  </a:cubicBezTo>
                  <a:cubicBezTo>
                    <a:pt x="110" y="44"/>
                    <a:pt x="110" y="43"/>
                    <a:pt x="111" y="43"/>
                  </a:cubicBezTo>
                  <a:cubicBezTo>
                    <a:pt x="110" y="42"/>
                    <a:pt x="110" y="41"/>
                    <a:pt x="110" y="41"/>
                  </a:cubicBezTo>
                  <a:cubicBezTo>
                    <a:pt x="110" y="40"/>
                    <a:pt x="110" y="40"/>
                    <a:pt x="111" y="39"/>
                  </a:cubicBezTo>
                  <a:cubicBezTo>
                    <a:pt x="111" y="39"/>
                    <a:pt x="112" y="39"/>
                    <a:pt x="112" y="39"/>
                  </a:cubicBezTo>
                  <a:cubicBezTo>
                    <a:pt x="113" y="39"/>
                    <a:pt x="114" y="39"/>
                    <a:pt x="114" y="39"/>
                  </a:cubicBezTo>
                  <a:cubicBezTo>
                    <a:pt x="115" y="39"/>
                    <a:pt x="115" y="40"/>
                    <a:pt x="115" y="40"/>
                  </a:cubicBezTo>
                  <a:cubicBezTo>
                    <a:pt x="115" y="41"/>
                    <a:pt x="114" y="42"/>
                    <a:pt x="114" y="42"/>
                  </a:cubicBezTo>
                  <a:cubicBezTo>
                    <a:pt x="115" y="43"/>
                    <a:pt x="115" y="44"/>
                    <a:pt x="115" y="44"/>
                  </a:cubicBezTo>
                  <a:close/>
                  <a:moveTo>
                    <a:pt x="113" y="40"/>
                  </a:moveTo>
                  <a:cubicBezTo>
                    <a:pt x="113" y="41"/>
                    <a:pt x="113" y="41"/>
                    <a:pt x="113" y="42"/>
                  </a:cubicBezTo>
                  <a:cubicBezTo>
                    <a:pt x="113" y="41"/>
                    <a:pt x="112" y="41"/>
                    <a:pt x="112" y="41"/>
                  </a:cubicBezTo>
                  <a:cubicBezTo>
                    <a:pt x="112" y="40"/>
                    <a:pt x="112" y="40"/>
                    <a:pt x="112" y="40"/>
                  </a:cubicBezTo>
                  <a:cubicBezTo>
                    <a:pt x="112" y="40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40"/>
                  </a:cubicBezTo>
                  <a:close/>
                  <a:moveTo>
                    <a:pt x="113" y="45"/>
                  </a:moveTo>
                  <a:cubicBezTo>
                    <a:pt x="113" y="45"/>
                    <a:pt x="113" y="46"/>
                    <a:pt x="113" y="46"/>
                  </a:cubicBezTo>
                  <a:cubicBezTo>
                    <a:pt x="113" y="46"/>
                    <a:pt x="113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2" y="43"/>
                    <a:pt x="112" y="43"/>
                  </a:cubicBezTo>
                  <a:cubicBezTo>
                    <a:pt x="112" y="43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5"/>
                    <a:pt x="113" y="45"/>
                    <a:pt x="113" y="45"/>
                  </a:cubicBezTo>
                  <a:close/>
                  <a:moveTo>
                    <a:pt x="122" y="42"/>
                  </a:moveTo>
                  <a:cubicBezTo>
                    <a:pt x="122" y="44"/>
                    <a:pt x="122" y="45"/>
                    <a:pt x="121" y="45"/>
                  </a:cubicBezTo>
                  <a:cubicBezTo>
                    <a:pt x="121" y="46"/>
                    <a:pt x="120" y="46"/>
                    <a:pt x="119" y="46"/>
                  </a:cubicBezTo>
                  <a:cubicBezTo>
                    <a:pt x="118" y="46"/>
                    <a:pt x="118" y="46"/>
                    <a:pt x="117" y="46"/>
                  </a:cubicBezTo>
                  <a:cubicBezTo>
                    <a:pt x="117" y="46"/>
                    <a:pt x="117" y="45"/>
                    <a:pt x="117" y="45"/>
                  </a:cubicBezTo>
                  <a:cubicBezTo>
                    <a:pt x="117" y="45"/>
                    <a:pt x="117" y="44"/>
                    <a:pt x="117" y="44"/>
                  </a:cubicBezTo>
                  <a:cubicBezTo>
                    <a:pt x="117" y="44"/>
                    <a:pt x="118" y="44"/>
                    <a:pt x="118" y="44"/>
                  </a:cubicBezTo>
                  <a:cubicBezTo>
                    <a:pt x="118" y="44"/>
                    <a:pt x="118" y="44"/>
                    <a:pt x="119" y="44"/>
                  </a:cubicBezTo>
                  <a:cubicBezTo>
                    <a:pt x="119" y="44"/>
                    <a:pt x="119" y="45"/>
                    <a:pt x="119" y="45"/>
                  </a:cubicBezTo>
                  <a:cubicBezTo>
                    <a:pt x="119" y="45"/>
                    <a:pt x="119" y="45"/>
                    <a:pt x="119" y="45"/>
                  </a:cubicBezTo>
                  <a:cubicBezTo>
                    <a:pt x="119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4"/>
                    <a:pt x="120" y="43"/>
                  </a:cubicBezTo>
                  <a:cubicBezTo>
                    <a:pt x="120" y="43"/>
                    <a:pt x="119" y="43"/>
                    <a:pt x="119" y="43"/>
                  </a:cubicBezTo>
                  <a:cubicBezTo>
                    <a:pt x="118" y="43"/>
                    <a:pt x="118" y="43"/>
                    <a:pt x="117" y="43"/>
                  </a:cubicBezTo>
                  <a:cubicBezTo>
                    <a:pt x="117" y="42"/>
                    <a:pt x="117" y="42"/>
                    <a:pt x="117" y="41"/>
                  </a:cubicBezTo>
                  <a:cubicBezTo>
                    <a:pt x="117" y="40"/>
                    <a:pt x="117" y="40"/>
                    <a:pt x="117" y="39"/>
                  </a:cubicBezTo>
                  <a:cubicBezTo>
                    <a:pt x="118" y="39"/>
                    <a:pt x="119" y="39"/>
                    <a:pt x="119" y="39"/>
                  </a:cubicBezTo>
                  <a:cubicBezTo>
                    <a:pt x="120" y="39"/>
                    <a:pt x="121" y="39"/>
                    <a:pt x="121" y="40"/>
                  </a:cubicBezTo>
                  <a:cubicBezTo>
                    <a:pt x="122" y="40"/>
                    <a:pt x="122" y="41"/>
                    <a:pt x="122" y="42"/>
                  </a:cubicBezTo>
                  <a:close/>
                  <a:moveTo>
                    <a:pt x="120" y="43"/>
                  </a:moveTo>
                  <a:cubicBezTo>
                    <a:pt x="120" y="43"/>
                    <a:pt x="120" y="43"/>
                    <a:pt x="119" y="43"/>
                  </a:cubicBezTo>
                  <a:cubicBezTo>
                    <a:pt x="119" y="43"/>
                    <a:pt x="119" y="43"/>
                    <a:pt x="119" y="41"/>
                  </a:cubicBezTo>
                  <a:cubicBezTo>
                    <a:pt x="119" y="41"/>
                    <a:pt x="119" y="40"/>
                    <a:pt x="119" y="40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0" y="39"/>
                    <a:pt x="120" y="40"/>
                    <a:pt x="120" y="41"/>
                  </a:cubicBezTo>
                  <a:cubicBezTo>
                    <a:pt x="120" y="42"/>
                    <a:pt x="120" y="42"/>
                    <a:pt x="120" y="43"/>
                  </a:cubicBezTo>
                  <a:close/>
                  <a:moveTo>
                    <a:pt x="129" y="44"/>
                  </a:moveTo>
                  <a:cubicBezTo>
                    <a:pt x="129" y="45"/>
                    <a:pt x="128" y="45"/>
                    <a:pt x="128" y="46"/>
                  </a:cubicBezTo>
                  <a:cubicBezTo>
                    <a:pt x="128" y="46"/>
                    <a:pt x="127" y="46"/>
                    <a:pt x="126" y="46"/>
                  </a:cubicBezTo>
                  <a:cubicBezTo>
                    <a:pt x="125" y="46"/>
                    <a:pt x="125" y="46"/>
                    <a:pt x="124" y="45"/>
                  </a:cubicBezTo>
                  <a:cubicBezTo>
                    <a:pt x="124" y="45"/>
                    <a:pt x="124" y="44"/>
                    <a:pt x="124" y="43"/>
                  </a:cubicBezTo>
                  <a:cubicBezTo>
                    <a:pt x="124" y="41"/>
                    <a:pt x="124" y="41"/>
                    <a:pt x="124" y="40"/>
                  </a:cubicBezTo>
                  <a:cubicBezTo>
                    <a:pt x="125" y="39"/>
                    <a:pt x="126" y="39"/>
                    <a:pt x="127" y="39"/>
                  </a:cubicBezTo>
                  <a:cubicBezTo>
                    <a:pt x="127" y="39"/>
                    <a:pt x="128" y="39"/>
                    <a:pt x="128" y="39"/>
                  </a:cubicBezTo>
                  <a:cubicBezTo>
                    <a:pt x="128" y="39"/>
                    <a:pt x="129" y="40"/>
                    <a:pt x="129" y="40"/>
                  </a:cubicBezTo>
                  <a:cubicBezTo>
                    <a:pt x="129" y="40"/>
                    <a:pt x="128" y="41"/>
                    <a:pt x="128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6" y="40"/>
                    <a:pt x="126" y="40"/>
                  </a:cubicBezTo>
                  <a:cubicBezTo>
                    <a:pt x="126" y="40"/>
                    <a:pt x="127" y="40"/>
                    <a:pt x="127" y="40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6" y="39"/>
                    <a:pt x="125" y="40"/>
                    <a:pt x="125" y="42"/>
                  </a:cubicBezTo>
                  <a:cubicBezTo>
                    <a:pt x="126" y="42"/>
                    <a:pt x="126" y="42"/>
                    <a:pt x="127" y="42"/>
                  </a:cubicBezTo>
                  <a:cubicBezTo>
                    <a:pt x="127" y="42"/>
                    <a:pt x="128" y="42"/>
                    <a:pt x="128" y="42"/>
                  </a:cubicBezTo>
                  <a:cubicBezTo>
                    <a:pt x="128" y="43"/>
                    <a:pt x="129" y="43"/>
                    <a:pt x="129" y="44"/>
                  </a:cubicBezTo>
                  <a:close/>
                  <a:moveTo>
                    <a:pt x="127" y="44"/>
                  </a:moveTo>
                  <a:cubicBezTo>
                    <a:pt x="127" y="44"/>
                    <a:pt x="127" y="45"/>
                    <a:pt x="127" y="45"/>
                  </a:cubicBezTo>
                  <a:cubicBezTo>
                    <a:pt x="127" y="46"/>
                    <a:pt x="127" y="46"/>
                    <a:pt x="126" y="46"/>
                  </a:cubicBezTo>
                  <a:cubicBezTo>
                    <a:pt x="126" y="46"/>
                    <a:pt x="125" y="45"/>
                    <a:pt x="125" y="44"/>
                  </a:cubicBezTo>
                  <a:cubicBezTo>
                    <a:pt x="125" y="44"/>
                    <a:pt x="125" y="43"/>
                    <a:pt x="125" y="43"/>
                  </a:cubicBezTo>
                  <a:cubicBezTo>
                    <a:pt x="125" y="43"/>
                    <a:pt x="125" y="42"/>
                    <a:pt x="125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7" y="42"/>
                    <a:pt x="127" y="43"/>
                    <a:pt x="12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2" r:id="rId3"/>
    <p:sldLayoutId id="2147483655" r:id="rId4"/>
    <p:sldLayoutId id="2147483661" r:id="rId5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.xml"/><Relationship Id="rId1" Type="http://schemas.openxmlformats.org/officeDocument/2006/relationships/themeOverride" Target="../theme/themeOverride6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jpeg"/><Relationship Id="rId2" Type="http://schemas.openxmlformats.org/officeDocument/2006/relationships/tags" Target="../tags/tag1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3.xml"/><Relationship Id="rId1" Type="http://schemas.openxmlformats.org/officeDocument/2006/relationships/themeOverride" Target="../theme/themeOverride8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10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6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7.xml"/><Relationship Id="rId1" Type="http://schemas.openxmlformats.org/officeDocument/2006/relationships/themeOverride" Target="../theme/themeOverride12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6.png"/><Relationship Id="rId2" Type="http://schemas.openxmlformats.org/officeDocument/2006/relationships/tags" Target="../tags/tag18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1.xml"/><Relationship Id="rId1" Type="http://schemas.openxmlformats.org/officeDocument/2006/relationships/themeOverride" Target="../theme/themeOverride14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2.xm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3.xml"/><Relationship Id="rId1" Type="http://schemas.openxmlformats.org/officeDocument/2006/relationships/themeOverride" Target="../theme/themeOverride16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4.xm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18.jpe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6.xml"/><Relationship Id="rId1" Type="http://schemas.openxmlformats.org/officeDocument/2006/relationships/themeOverride" Target="../theme/themeOverride18.xml"/><Relationship Id="rId5" Type="http://schemas.openxmlformats.org/officeDocument/2006/relationships/image" Target="../media/image19.jpe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7.xml"/><Relationship Id="rId1" Type="http://schemas.openxmlformats.org/officeDocument/2006/relationships/themeOverride" Target="../theme/themeOverride19.xml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8.xml"/><Relationship Id="rId1" Type="http://schemas.openxmlformats.org/officeDocument/2006/relationships/themeOverride" Target="../theme/themeOverride20.xml"/><Relationship Id="rId5" Type="http://schemas.openxmlformats.org/officeDocument/2006/relationships/image" Target="../media/image20.jpe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9.xml"/><Relationship Id="rId1" Type="http://schemas.openxmlformats.org/officeDocument/2006/relationships/themeOverride" Target="../theme/themeOverride21.xml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jpeg"/><Relationship Id="rId2" Type="http://schemas.openxmlformats.org/officeDocument/2006/relationships/tags" Target="../tags/tag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ślîḋ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ṡļiḓe">
            <a:extLst>
              <a:ext uri="{FF2B5EF4-FFF2-40B4-BE49-F238E27FC236}">
                <a16:creationId xmlns:a16="http://schemas.microsoft.com/office/drawing/2014/main" id="{DEBBA22B-7E03-49D3-BD3D-AD143E30E9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Speaker name and title</a:t>
            </a:r>
          </a:p>
        </p:txBody>
      </p:sp>
      <p:sp>
        <p:nvSpPr>
          <p:cNvPr id="8" name="iṡľîḑè">
            <a:extLst>
              <a:ext uri="{FF2B5EF4-FFF2-40B4-BE49-F238E27FC236}">
                <a16:creationId xmlns:a16="http://schemas.microsoft.com/office/drawing/2014/main" id="{3180467F-27AB-46BF-A802-DE7B24E02E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SOUTHWEST JIAOTONG UNIVERSITY</a:t>
            </a:r>
          </a:p>
        </p:txBody>
      </p:sp>
      <p:sp>
        <p:nvSpPr>
          <p:cNvPr id="7" name="išlidé">
            <a:extLst>
              <a:ext uri="{FF2B5EF4-FFF2-40B4-BE49-F238E27FC236}">
                <a16:creationId xmlns:a16="http://schemas.microsoft.com/office/drawing/2014/main" id="{3FA45FE2-DC40-466E-AB74-78884F37CD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6000" b="0" dirty="0">
                <a:solidFill>
                  <a:schemeClr val="accent1"/>
                </a:solidFill>
              </a:rPr>
              <a:t>西南交通大学</a:t>
            </a:r>
            <a:br>
              <a:rPr lang="en-US" altLang="zh-CN" sz="7200" dirty="0">
                <a:solidFill>
                  <a:schemeClr val="accent1"/>
                </a:solidFill>
              </a:rPr>
            </a:br>
            <a:r>
              <a:rPr lang="zh-CN" altLang="en-US" sz="7200" dirty="0">
                <a:solidFill>
                  <a:schemeClr val="accent1"/>
                </a:solidFill>
              </a:rPr>
              <a:t>标准应用模板</a:t>
            </a:r>
          </a:p>
        </p:txBody>
      </p:sp>
      <p:sp>
        <p:nvSpPr>
          <p:cNvPr id="10" name="îṧľíḑe">
            <a:extLst>
              <a:ext uri="{FF2B5EF4-FFF2-40B4-BE49-F238E27FC236}">
                <a16:creationId xmlns:a16="http://schemas.microsoft.com/office/drawing/2014/main" id="{EB5D7275-0D6F-4CA4-B6C2-2789CDF237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sz="1800" dirty="0"/>
              <a:t>www.swjtu.edu.cn</a:t>
            </a:r>
            <a:endParaRPr lang="en-U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16062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śl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ļíḍè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śḷiḍé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ş1iḋé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grpSp>
        <p:nvGrpSpPr>
          <p:cNvPr id="85" name="iṥḷiḍè">
            <a:extLst>
              <a:ext uri="{FF2B5EF4-FFF2-40B4-BE49-F238E27FC236}">
                <a16:creationId xmlns:a16="http://schemas.microsoft.com/office/drawing/2014/main" id="{068BCD7A-DEFF-4430-99C2-D741A776F891}"/>
              </a:ext>
            </a:extLst>
          </p:cNvPr>
          <p:cNvGrpSpPr/>
          <p:nvPr/>
        </p:nvGrpSpPr>
        <p:grpSpPr>
          <a:xfrm>
            <a:off x="672921" y="1130300"/>
            <a:ext cx="10845979" cy="4748298"/>
            <a:chOff x="672921" y="1130300"/>
            <a:chExt cx="10845979" cy="4748298"/>
          </a:xfrm>
        </p:grpSpPr>
        <p:sp>
          <p:nvSpPr>
            <p:cNvPr id="86" name="ïṣļiḓe">
              <a:extLst>
                <a:ext uri="{FF2B5EF4-FFF2-40B4-BE49-F238E27FC236}">
                  <a16:creationId xmlns:a16="http://schemas.microsoft.com/office/drawing/2014/main" id="{EEE0275E-BE83-4AEA-9754-6C61EA34FFDF}"/>
                </a:ext>
              </a:extLst>
            </p:cNvPr>
            <p:cNvSpPr/>
            <p:nvPr/>
          </p:nvSpPr>
          <p:spPr>
            <a:xfrm>
              <a:off x="1865144" y="3254117"/>
              <a:ext cx="353765" cy="349767"/>
            </a:xfrm>
            <a:custGeom>
              <a:avLst/>
              <a:gdLst>
                <a:gd name="T0" fmla="*/ 156 w 224"/>
                <a:gd name="T1" fmla="*/ 116 h 220"/>
                <a:gd name="T2" fmla="*/ 156 w 224"/>
                <a:gd name="T3" fmla="*/ 220 h 220"/>
                <a:gd name="T4" fmla="*/ 68 w 224"/>
                <a:gd name="T5" fmla="*/ 220 h 220"/>
                <a:gd name="T6" fmla="*/ 68 w 224"/>
                <a:gd name="T7" fmla="*/ 116 h 220"/>
                <a:gd name="T8" fmla="*/ 156 w 224"/>
                <a:gd name="T9" fmla="*/ 116 h 220"/>
                <a:gd name="T10" fmla="*/ 60 w 224"/>
                <a:gd name="T11" fmla="*/ 48 h 220"/>
                <a:gd name="T12" fmla="*/ 60 w 224"/>
                <a:gd name="T13" fmla="*/ 64 h 220"/>
                <a:gd name="T14" fmla="*/ 164 w 224"/>
                <a:gd name="T15" fmla="*/ 64 h 220"/>
                <a:gd name="T16" fmla="*/ 164 w 224"/>
                <a:gd name="T17" fmla="*/ 48 h 220"/>
                <a:gd name="T18" fmla="*/ 224 w 224"/>
                <a:gd name="T19" fmla="*/ 48 h 220"/>
                <a:gd name="T20" fmla="*/ 224 w 224"/>
                <a:gd name="T21" fmla="*/ 172 h 220"/>
                <a:gd name="T22" fmla="*/ 164 w 224"/>
                <a:gd name="T23" fmla="*/ 172 h 220"/>
                <a:gd name="T24" fmla="*/ 164 w 224"/>
                <a:gd name="T25" fmla="*/ 108 h 220"/>
                <a:gd name="T26" fmla="*/ 60 w 224"/>
                <a:gd name="T27" fmla="*/ 108 h 220"/>
                <a:gd name="T28" fmla="*/ 60 w 224"/>
                <a:gd name="T29" fmla="*/ 172 h 220"/>
                <a:gd name="T30" fmla="*/ 0 w 224"/>
                <a:gd name="T31" fmla="*/ 172 h 220"/>
                <a:gd name="T32" fmla="*/ 0 w 224"/>
                <a:gd name="T33" fmla="*/ 78 h 220"/>
                <a:gd name="T34" fmla="*/ 28 w 224"/>
                <a:gd name="T35" fmla="*/ 48 h 220"/>
                <a:gd name="T36" fmla="*/ 60 w 224"/>
                <a:gd name="T37" fmla="*/ 48 h 220"/>
                <a:gd name="T38" fmla="*/ 194 w 224"/>
                <a:gd name="T39" fmla="*/ 72 h 220"/>
                <a:gd name="T40" fmla="*/ 188 w 224"/>
                <a:gd name="T41" fmla="*/ 78 h 220"/>
                <a:gd name="T42" fmla="*/ 194 w 224"/>
                <a:gd name="T43" fmla="*/ 84 h 220"/>
                <a:gd name="T44" fmla="*/ 200 w 224"/>
                <a:gd name="T45" fmla="*/ 78 h 220"/>
                <a:gd name="T46" fmla="*/ 194 w 224"/>
                <a:gd name="T47" fmla="*/ 72 h 220"/>
                <a:gd name="T48" fmla="*/ 156 w 224"/>
                <a:gd name="T49" fmla="*/ 0 h 220"/>
                <a:gd name="T50" fmla="*/ 156 w 224"/>
                <a:gd name="T51" fmla="*/ 56 h 220"/>
                <a:gd name="T52" fmla="*/ 68 w 224"/>
                <a:gd name="T53" fmla="*/ 56 h 220"/>
                <a:gd name="T54" fmla="*/ 68 w 224"/>
                <a:gd name="T55" fmla="*/ 0 h 220"/>
                <a:gd name="T56" fmla="*/ 156 w 224"/>
                <a:gd name="T57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4" h="220">
                  <a:moveTo>
                    <a:pt x="156" y="116"/>
                  </a:moveTo>
                  <a:cubicBezTo>
                    <a:pt x="156" y="220"/>
                    <a:pt x="156" y="220"/>
                    <a:pt x="156" y="220"/>
                  </a:cubicBezTo>
                  <a:cubicBezTo>
                    <a:pt x="68" y="220"/>
                    <a:pt x="68" y="220"/>
                    <a:pt x="68" y="220"/>
                  </a:cubicBezTo>
                  <a:cubicBezTo>
                    <a:pt x="68" y="116"/>
                    <a:pt x="68" y="116"/>
                    <a:pt x="68" y="116"/>
                  </a:cubicBezTo>
                  <a:lnTo>
                    <a:pt x="156" y="116"/>
                  </a:lnTo>
                  <a:close/>
                  <a:moveTo>
                    <a:pt x="60" y="48"/>
                  </a:moveTo>
                  <a:cubicBezTo>
                    <a:pt x="60" y="64"/>
                    <a:pt x="60" y="64"/>
                    <a:pt x="60" y="64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224" y="48"/>
                    <a:pt x="224" y="48"/>
                    <a:pt x="224" y="48"/>
                  </a:cubicBezTo>
                  <a:cubicBezTo>
                    <a:pt x="224" y="172"/>
                    <a:pt x="224" y="172"/>
                    <a:pt x="224" y="172"/>
                  </a:cubicBezTo>
                  <a:cubicBezTo>
                    <a:pt x="164" y="172"/>
                    <a:pt x="164" y="172"/>
                    <a:pt x="164" y="172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8" y="48"/>
                    <a:pt x="28" y="48"/>
                    <a:pt x="28" y="48"/>
                  </a:cubicBezTo>
                  <a:lnTo>
                    <a:pt x="60" y="48"/>
                  </a:lnTo>
                  <a:close/>
                  <a:moveTo>
                    <a:pt x="194" y="72"/>
                  </a:moveTo>
                  <a:cubicBezTo>
                    <a:pt x="191" y="72"/>
                    <a:pt x="188" y="75"/>
                    <a:pt x="188" y="78"/>
                  </a:cubicBezTo>
                  <a:cubicBezTo>
                    <a:pt x="188" y="81"/>
                    <a:pt x="191" y="84"/>
                    <a:pt x="194" y="84"/>
                  </a:cubicBezTo>
                  <a:cubicBezTo>
                    <a:pt x="197" y="84"/>
                    <a:pt x="200" y="81"/>
                    <a:pt x="200" y="78"/>
                  </a:cubicBezTo>
                  <a:cubicBezTo>
                    <a:pt x="200" y="75"/>
                    <a:pt x="197" y="72"/>
                    <a:pt x="194" y="72"/>
                  </a:cubicBezTo>
                  <a:close/>
                  <a:moveTo>
                    <a:pt x="156" y="0"/>
                  </a:moveTo>
                  <a:cubicBezTo>
                    <a:pt x="156" y="56"/>
                    <a:pt x="156" y="56"/>
                    <a:pt x="15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87" name="i$ļîḋè">
              <a:extLst>
                <a:ext uri="{FF2B5EF4-FFF2-40B4-BE49-F238E27FC236}">
                  <a16:creationId xmlns:a16="http://schemas.microsoft.com/office/drawing/2014/main" id="{BDE48D66-ADE0-488F-813E-4B760ADDCE45}"/>
                </a:ext>
              </a:extLst>
            </p:cNvPr>
            <p:cNvSpPr/>
            <p:nvPr/>
          </p:nvSpPr>
          <p:spPr>
            <a:xfrm>
              <a:off x="673100" y="3787784"/>
              <a:ext cx="2407349" cy="53650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>
                  <a:solidFill>
                    <a:schemeClr val="tx1"/>
                  </a:solidFill>
                </a:rPr>
                <a:t>…text</a:t>
              </a:r>
            </a:p>
          </p:txBody>
        </p:sp>
        <p:sp>
          <p:nvSpPr>
            <p:cNvPr id="88" name="î$ľídè">
              <a:extLst>
                <a:ext uri="{FF2B5EF4-FFF2-40B4-BE49-F238E27FC236}">
                  <a16:creationId xmlns:a16="http://schemas.microsoft.com/office/drawing/2014/main" id="{761A3003-0E62-46EC-8F0A-428D874A5ABA}"/>
                </a:ext>
              </a:extLst>
            </p:cNvPr>
            <p:cNvSpPr/>
            <p:nvPr/>
          </p:nvSpPr>
          <p:spPr>
            <a:xfrm>
              <a:off x="3547426" y="3251280"/>
              <a:ext cx="2241112" cy="536505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>
                  <a:solidFill>
                    <a:schemeClr val="tx1"/>
                  </a:solidFill>
                </a:rPr>
                <a:t>…text</a:t>
              </a:r>
            </a:p>
          </p:txBody>
        </p:sp>
        <p:sp>
          <p:nvSpPr>
            <p:cNvPr id="89" name="îs1îḑé">
              <a:extLst>
                <a:ext uri="{FF2B5EF4-FFF2-40B4-BE49-F238E27FC236}">
                  <a16:creationId xmlns:a16="http://schemas.microsoft.com/office/drawing/2014/main" id="{9C631DE1-3A5E-4664-8B16-56EE077EEC66}"/>
                </a:ext>
              </a:extLst>
            </p:cNvPr>
            <p:cNvSpPr/>
            <p:nvPr/>
          </p:nvSpPr>
          <p:spPr>
            <a:xfrm>
              <a:off x="6260514" y="2714840"/>
              <a:ext cx="2241112" cy="536505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>
                  <a:solidFill>
                    <a:schemeClr val="tx1"/>
                  </a:solidFill>
                </a:rPr>
                <a:t>…text</a:t>
              </a:r>
            </a:p>
          </p:txBody>
        </p:sp>
        <p:sp>
          <p:nvSpPr>
            <p:cNvPr id="90" name="ïṧ1îḓê">
              <a:extLst>
                <a:ext uri="{FF2B5EF4-FFF2-40B4-BE49-F238E27FC236}">
                  <a16:creationId xmlns:a16="http://schemas.microsoft.com/office/drawing/2014/main" id="{0EE96AB1-D2C8-4095-A7EC-053936B2671A}"/>
                </a:ext>
              </a:extLst>
            </p:cNvPr>
            <p:cNvSpPr/>
            <p:nvPr/>
          </p:nvSpPr>
          <p:spPr>
            <a:xfrm>
              <a:off x="8988562" y="2178209"/>
              <a:ext cx="2530338" cy="53650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>
                  <a:solidFill>
                    <a:schemeClr val="tx1"/>
                  </a:solidFill>
                </a:rPr>
                <a:t>…text</a:t>
              </a:r>
            </a:p>
          </p:txBody>
        </p:sp>
        <p:sp>
          <p:nvSpPr>
            <p:cNvPr id="91" name="iṡļiḑê">
              <a:extLst>
                <a:ext uri="{FF2B5EF4-FFF2-40B4-BE49-F238E27FC236}">
                  <a16:creationId xmlns:a16="http://schemas.microsoft.com/office/drawing/2014/main" id="{A90BBE9F-9B55-449D-BFB8-633FBB0FD9D0}"/>
                </a:ext>
              </a:extLst>
            </p:cNvPr>
            <p:cNvSpPr/>
            <p:nvPr/>
          </p:nvSpPr>
          <p:spPr>
            <a:xfrm flipV="1">
              <a:off x="8501626" y="2178208"/>
              <a:ext cx="486936" cy="1073134"/>
            </a:xfrm>
            <a:custGeom>
              <a:avLst/>
              <a:gdLst>
                <a:gd name="connsiteX0" fmla="*/ 962026 w 962026"/>
                <a:gd name="connsiteY0" fmla="*/ 1924050 h 1924050"/>
                <a:gd name="connsiteX1" fmla="*/ 962026 w 962026"/>
                <a:gd name="connsiteY1" fmla="*/ 962025 h 1924050"/>
                <a:gd name="connsiteX2" fmla="*/ 962025 w 962026"/>
                <a:gd name="connsiteY2" fmla="*/ 962025 h 1924050"/>
                <a:gd name="connsiteX3" fmla="*/ 0 w 962026"/>
                <a:gd name="connsiteY3" fmla="*/ 0 h 1924050"/>
                <a:gd name="connsiteX4" fmla="*/ 0 w 962026"/>
                <a:gd name="connsiteY4" fmla="*/ 962025 h 1924050"/>
                <a:gd name="connsiteX5" fmla="*/ 1 w 962026"/>
                <a:gd name="connsiteY5" fmla="*/ 962025 h 192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026" h="1924050">
                  <a:moveTo>
                    <a:pt x="962026" y="1924050"/>
                  </a:moveTo>
                  <a:lnTo>
                    <a:pt x="962026" y="962025"/>
                  </a:lnTo>
                  <a:lnTo>
                    <a:pt x="962025" y="962025"/>
                  </a:lnTo>
                  <a:lnTo>
                    <a:pt x="0" y="0"/>
                  </a:lnTo>
                  <a:lnTo>
                    <a:pt x="0" y="962025"/>
                  </a:lnTo>
                  <a:lnTo>
                    <a:pt x="1" y="96202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92" name="ïŝļîde">
              <a:extLst>
                <a:ext uri="{FF2B5EF4-FFF2-40B4-BE49-F238E27FC236}">
                  <a16:creationId xmlns:a16="http://schemas.microsoft.com/office/drawing/2014/main" id="{520104D6-5C9D-4FC4-ACB6-58C71BA4CFEB}"/>
                </a:ext>
              </a:extLst>
            </p:cNvPr>
            <p:cNvSpPr/>
            <p:nvPr/>
          </p:nvSpPr>
          <p:spPr>
            <a:xfrm flipV="1">
              <a:off x="5773579" y="2714711"/>
              <a:ext cx="486936" cy="1073134"/>
            </a:xfrm>
            <a:custGeom>
              <a:avLst/>
              <a:gdLst>
                <a:gd name="connsiteX0" fmla="*/ 962026 w 962026"/>
                <a:gd name="connsiteY0" fmla="*/ 1924050 h 1924050"/>
                <a:gd name="connsiteX1" fmla="*/ 962026 w 962026"/>
                <a:gd name="connsiteY1" fmla="*/ 962025 h 1924050"/>
                <a:gd name="connsiteX2" fmla="*/ 962025 w 962026"/>
                <a:gd name="connsiteY2" fmla="*/ 962025 h 1924050"/>
                <a:gd name="connsiteX3" fmla="*/ 0 w 962026"/>
                <a:gd name="connsiteY3" fmla="*/ 0 h 1924050"/>
                <a:gd name="connsiteX4" fmla="*/ 0 w 962026"/>
                <a:gd name="connsiteY4" fmla="*/ 962025 h 1924050"/>
                <a:gd name="connsiteX5" fmla="*/ 1 w 962026"/>
                <a:gd name="connsiteY5" fmla="*/ 962025 h 192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026" h="1924050">
                  <a:moveTo>
                    <a:pt x="962026" y="1924050"/>
                  </a:moveTo>
                  <a:lnTo>
                    <a:pt x="962026" y="962025"/>
                  </a:lnTo>
                  <a:lnTo>
                    <a:pt x="962025" y="962025"/>
                  </a:lnTo>
                  <a:lnTo>
                    <a:pt x="0" y="0"/>
                  </a:lnTo>
                  <a:lnTo>
                    <a:pt x="0" y="962025"/>
                  </a:lnTo>
                  <a:lnTo>
                    <a:pt x="1" y="96202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93" name="iśḷïḍe">
              <a:extLst>
                <a:ext uri="{FF2B5EF4-FFF2-40B4-BE49-F238E27FC236}">
                  <a16:creationId xmlns:a16="http://schemas.microsoft.com/office/drawing/2014/main" id="{B7A62455-D9A5-421C-BD7A-E7B285D8ADC2}"/>
                </a:ext>
              </a:extLst>
            </p:cNvPr>
            <p:cNvSpPr/>
            <p:nvPr/>
          </p:nvSpPr>
          <p:spPr>
            <a:xfrm flipV="1">
              <a:off x="3075449" y="3251216"/>
              <a:ext cx="486936" cy="1073134"/>
            </a:xfrm>
            <a:custGeom>
              <a:avLst/>
              <a:gdLst>
                <a:gd name="connsiteX0" fmla="*/ 962026 w 962026"/>
                <a:gd name="connsiteY0" fmla="*/ 1924050 h 1924050"/>
                <a:gd name="connsiteX1" fmla="*/ 962026 w 962026"/>
                <a:gd name="connsiteY1" fmla="*/ 962025 h 1924050"/>
                <a:gd name="connsiteX2" fmla="*/ 962025 w 962026"/>
                <a:gd name="connsiteY2" fmla="*/ 962025 h 1924050"/>
                <a:gd name="connsiteX3" fmla="*/ 0 w 962026"/>
                <a:gd name="connsiteY3" fmla="*/ 0 h 1924050"/>
                <a:gd name="connsiteX4" fmla="*/ 0 w 962026"/>
                <a:gd name="connsiteY4" fmla="*/ 962025 h 1924050"/>
                <a:gd name="connsiteX5" fmla="*/ 1 w 962026"/>
                <a:gd name="connsiteY5" fmla="*/ 962025 h 192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026" h="1924050">
                  <a:moveTo>
                    <a:pt x="962026" y="1924050"/>
                  </a:moveTo>
                  <a:lnTo>
                    <a:pt x="962026" y="962025"/>
                  </a:lnTo>
                  <a:lnTo>
                    <a:pt x="962025" y="962025"/>
                  </a:lnTo>
                  <a:lnTo>
                    <a:pt x="0" y="0"/>
                  </a:lnTo>
                  <a:lnTo>
                    <a:pt x="0" y="962025"/>
                  </a:lnTo>
                  <a:lnTo>
                    <a:pt x="1" y="96202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94" name="iṧľíḍè">
              <a:extLst>
                <a:ext uri="{FF2B5EF4-FFF2-40B4-BE49-F238E27FC236}">
                  <a16:creationId xmlns:a16="http://schemas.microsoft.com/office/drawing/2014/main" id="{ED0E9500-62C0-416D-B6E3-7F8179523039}"/>
                </a:ext>
              </a:extLst>
            </p:cNvPr>
            <p:cNvSpPr/>
            <p:nvPr/>
          </p:nvSpPr>
          <p:spPr>
            <a:xfrm>
              <a:off x="4537687" y="2721553"/>
              <a:ext cx="353765" cy="324701"/>
            </a:xfrm>
            <a:custGeom>
              <a:avLst/>
              <a:gdLst>
                <a:gd name="T0" fmla="*/ 82 w 353"/>
                <a:gd name="T1" fmla="*/ 152 h 324"/>
                <a:gd name="T2" fmla="*/ 82 w 353"/>
                <a:gd name="T3" fmla="*/ 184 h 324"/>
                <a:gd name="T4" fmla="*/ 94 w 353"/>
                <a:gd name="T5" fmla="*/ 184 h 324"/>
                <a:gd name="T6" fmla="*/ 94 w 353"/>
                <a:gd name="T7" fmla="*/ 152 h 324"/>
                <a:gd name="T8" fmla="*/ 258 w 353"/>
                <a:gd name="T9" fmla="*/ 152 h 324"/>
                <a:gd name="T10" fmla="*/ 258 w 353"/>
                <a:gd name="T11" fmla="*/ 184 h 324"/>
                <a:gd name="T12" fmla="*/ 271 w 353"/>
                <a:gd name="T13" fmla="*/ 184 h 324"/>
                <a:gd name="T14" fmla="*/ 271 w 353"/>
                <a:gd name="T15" fmla="*/ 152 h 324"/>
                <a:gd name="T16" fmla="*/ 353 w 353"/>
                <a:gd name="T17" fmla="*/ 152 h 324"/>
                <a:gd name="T18" fmla="*/ 353 w 353"/>
                <a:gd name="T19" fmla="*/ 324 h 324"/>
                <a:gd name="T20" fmla="*/ 0 w 353"/>
                <a:gd name="T21" fmla="*/ 324 h 324"/>
                <a:gd name="T22" fmla="*/ 0 w 353"/>
                <a:gd name="T23" fmla="*/ 152 h 324"/>
                <a:gd name="T24" fmla="*/ 82 w 353"/>
                <a:gd name="T25" fmla="*/ 152 h 324"/>
                <a:gd name="T26" fmla="*/ 271 w 353"/>
                <a:gd name="T27" fmla="*/ 0 h 324"/>
                <a:gd name="T28" fmla="*/ 271 w 353"/>
                <a:gd name="T29" fmla="*/ 76 h 324"/>
                <a:gd name="T30" fmla="*/ 353 w 353"/>
                <a:gd name="T31" fmla="*/ 76 h 324"/>
                <a:gd name="T32" fmla="*/ 353 w 353"/>
                <a:gd name="T33" fmla="*/ 140 h 324"/>
                <a:gd name="T34" fmla="*/ 0 w 353"/>
                <a:gd name="T35" fmla="*/ 140 h 324"/>
                <a:gd name="T36" fmla="*/ 0 w 353"/>
                <a:gd name="T37" fmla="*/ 76 h 324"/>
                <a:gd name="T38" fmla="*/ 82 w 353"/>
                <a:gd name="T39" fmla="*/ 76 h 324"/>
                <a:gd name="T40" fmla="*/ 82 w 353"/>
                <a:gd name="T41" fmla="*/ 0 h 324"/>
                <a:gd name="T42" fmla="*/ 271 w 353"/>
                <a:gd name="T43" fmla="*/ 0 h 324"/>
                <a:gd name="T44" fmla="*/ 258 w 353"/>
                <a:gd name="T45" fmla="*/ 12 h 324"/>
                <a:gd name="T46" fmla="*/ 94 w 353"/>
                <a:gd name="T47" fmla="*/ 12 h 324"/>
                <a:gd name="T48" fmla="*/ 94 w 353"/>
                <a:gd name="T49" fmla="*/ 76 h 324"/>
                <a:gd name="T50" fmla="*/ 258 w 353"/>
                <a:gd name="T51" fmla="*/ 76 h 324"/>
                <a:gd name="T52" fmla="*/ 258 w 353"/>
                <a:gd name="T53" fmla="*/ 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324">
                  <a:moveTo>
                    <a:pt x="82" y="152"/>
                  </a:moveTo>
                  <a:lnTo>
                    <a:pt x="82" y="184"/>
                  </a:lnTo>
                  <a:lnTo>
                    <a:pt x="94" y="184"/>
                  </a:lnTo>
                  <a:lnTo>
                    <a:pt x="94" y="152"/>
                  </a:lnTo>
                  <a:lnTo>
                    <a:pt x="258" y="152"/>
                  </a:lnTo>
                  <a:lnTo>
                    <a:pt x="258" y="184"/>
                  </a:lnTo>
                  <a:lnTo>
                    <a:pt x="271" y="184"/>
                  </a:lnTo>
                  <a:lnTo>
                    <a:pt x="271" y="152"/>
                  </a:lnTo>
                  <a:lnTo>
                    <a:pt x="353" y="152"/>
                  </a:lnTo>
                  <a:lnTo>
                    <a:pt x="353" y="324"/>
                  </a:lnTo>
                  <a:lnTo>
                    <a:pt x="0" y="324"/>
                  </a:lnTo>
                  <a:lnTo>
                    <a:pt x="0" y="152"/>
                  </a:lnTo>
                  <a:lnTo>
                    <a:pt x="82" y="152"/>
                  </a:lnTo>
                  <a:close/>
                  <a:moveTo>
                    <a:pt x="271" y="0"/>
                  </a:moveTo>
                  <a:lnTo>
                    <a:pt x="271" y="76"/>
                  </a:lnTo>
                  <a:lnTo>
                    <a:pt x="353" y="76"/>
                  </a:lnTo>
                  <a:lnTo>
                    <a:pt x="353" y="140"/>
                  </a:lnTo>
                  <a:lnTo>
                    <a:pt x="0" y="140"/>
                  </a:lnTo>
                  <a:lnTo>
                    <a:pt x="0" y="76"/>
                  </a:lnTo>
                  <a:lnTo>
                    <a:pt x="82" y="76"/>
                  </a:lnTo>
                  <a:lnTo>
                    <a:pt x="82" y="0"/>
                  </a:lnTo>
                  <a:lnTo>
                    <a:pt x="271" y="0"/>
                  </a:lnTo>
                  <a:close/>
                  <a:moveTo>
                    <a:pt x="258" y="12"/>
                  </a:moveTo>
                  <a:lnTo>
                    <a:pt x="94" y="12"/>
                  </a:lnTo>
                  <a:lnTo>
                    <a:pt x="94" y="76"/>
                  </a:lnTo>
                  <a:lnTo>
                    <a:pt x="258" y="76"/>
                  </a:lnTo>
                  <a:lnTo>
                    <a:pt x="258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95" name="iS1ïdê">
              <a:extLst>
                <a:ext uri="{FF2B5EF4-FFF2-40B4-BE49-F238E27FC236}">
                  <a16:creationId xmlns:a16="http://schemas.microsoft.com/office/drawing/2014/main" id="{32C65FF0-3030-486B-93D7-B039236FCFB5}"/>
                </a:ext>
              </a:extLst>
            </p:cNvPr>
            <p:cNvSpPr/>
            <p:nvPr/>
          </p:nvSpPr>
          <p:spPr>
            <a:xfrm>
              <a:off x="7246903" y="2185051"/>
              <a:ext cx="353765" cy="292805"/>
            </a:xfrm>
            <a:custGeom>
              <a:avLst/>
              <a:gdLst>
                <a:gd name="T0" fmla="*/ 64 w 354"/>
                <a:gd name="T1" fmla="*/ 90 h 293"/>
                <a:gd name="T2" fmla="*/ 83 w 354"/>
                <a:gd name="T3" fmla="*/ 191 h 293"/>
                <a:gd name="T4" fmla="*/ 272 w 354"/>
                <a:gd name="T5" fmla="*/ 191 h 293"/>
                <a:gd name="T6" fmla="*/ 291 w 354"/>
                <a:gd name="T7" fmla="*/ 90 h 293"/>
                <a:gd name="T8" fmla="*/ 354 w 354"/>
                <a:gd name="T9" fmla="*/ 90 h 293"/>
                <a:gd name="T10" fmla="*/ 341 w 354"/>
                <a:gd name="T11" fmla="*/ 255 h 293"/>
                <a:gd name="T12" fmla="*/ 304 w 354"/>
                <a:gd name="T13" fmla="*/ 255 h 293"/>
                <a:gd name="T14" fmla="*/ 304 w 354"/>
                <a:gd name="T15" fmla="*/ 293 h 293"/>
                <a:gd name="T16" fmla="*/ 291 w 354"/>
                <a:gd name="T17" fmla="*/ 293 h 293"/>
                <a:gd name="T18" fmla="*/ 291 w 354"/>
                <a:gd name="T19" fmla="*/ 255 h 293"/>
                <a:gd name="T20" fmla="*/ 64 w 354"/>
                <a:gd name="T21" fmla="*/ 255 h 293"/>
                <a:gd name="T22" fmla="*/ 64 w 354"/>
                <a:gd name="T23" fmla="*/ 293 h 293"/>
                <a:gd name="T24" fmla="*/ 51 w 354"/>
                <a:gd name="T25" fmla="*/ 293 h 293"/>
                <a:gd name="T26" fmla="*/ 51 w 354"/>
                <a:gd name="T27" fmla="*/ 255 h 293"/>
                <a:gd name="T28" fmla="*/ 13 w 354"/>
                <a:gd name="T29" fmla="*/ 255 h 293"/>
                <a:gd name="T30" fmla="*/ 0 w 354"/>
                <a:gd name="T31" fmla="*/ 90 h 293"/>
                <a:gd name="T32" fmla="*/ 64 w 354"/>
                <a:gd name="T33" fmla="*/ 90 h 293"/>
                <a:gd name="T34" fmla="*/ 322 w 354"/>
                <a:gd name="T35" fmla="*/ 0 h 293"/>
                <a:gd name="T36" fmla="*/ 322 w 354"/>
                <a:gd name="T37" fmla="*/ 77 h 293"/>
                <a:gd name="T38" fmla="*/ 281 w 354"/>
                <a:gd name="T39" fmla="*/ 77 h 293"/>
                <a:gd name="T40" fmla="*/ 262 w 354"/>
                <a:gd name="T41" fmla="*/ 179 h 293"/>
                <a:gd name="T42" fmla="*/ 92 w 354"/>
                <a:gd name="T43" fmla="*/ 179 h 293"/>
                <a:gd name="T44" fmla="*/ 73 w 354"/>
                <a:gd name="T45" fmla="*/ 77 h 293"/>
                <a:gd name="T46" fmla="*/ 38 w 354"/>
                <a:gd name="T47" fmla="*/ 77 h 293"/>
                <a:gd name="T48" fmla="*/ 38 w 354"/>
                <a:gd name="T49" fmla="*/ 0 h 293"/>
                <a:gd name="T50" fmla="*/ 322 w 354"/>
                <a:gd name="T5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54" h="293">
                  <a:moveTo>
                    <a:pt x="64" y="90"/>
                  </a:moveTo>
                  <a:lnTo>
                    <a:pt x="83" y="191"/>
                  </a:lnTo>
                  <a:lnTo>
                    <a:pt x="272" y="191"/>
                  </a:lnTo>
                  <a:lnTo>
                    <a:pt x="291" y="90"/>
                  </a:lnTo>
                  <a:lnTo>
                    <a:pt x="354" y="90"/>
                  </a:lnTo>
                  <a:lnTo>
                    <a:pt x="341" y="255"/>
                  </a:lnTo>
                  <a:lnTo>
                    <a:pt x="304" y="255"/>
                  </a:lnTo>
                  <a:lnTo>
                    <a:pt x="304" y="293"/>
                  </a:lnTo>
                  <a:lnTo>
                    <a:pt x="291" y="293"/>
                  </a:lnTo>
                  <a:lnTo>
                    <a:pt x="291" y="255"/>
                  </a:lnTo>
                  <a:lnTo>
                    <a:pt x="64" y="255"/>
                  </a:lnTo>
                  <a:lnTo>
                    <a:pt x="64" y="293"/>
                  </a:lnTo>
                  <a:lnTo>
                    <a:pt x="51" y="293"/>
                  </a:lnTo>
                  <a:lnTo>
                    <a:pt x="51" y="255"/>
                  </a:lnTo>
                  <a:lnTo>
                    <a:pt x="13" y="255"/>
                  </a:lnTo>
                  <a:lnTo>
                    <a:pt x="0" y="90"/>
                  </a:lnTo>
                  <a:lnTo>
                    <a:pt x="64" y="90"/>
                  </a:lnTo>
                  <a:close/>
                  <a:moveTo>
                    <a:pt x="322" y="0"/>
                  </a:moveTo>
                  <a:lnTo>
                    <a:pt x="322" y="77"/>
                  </a:lnTo>
                  <a:lnTo>
                    <a:pt x="281" y="77"/>
                  </a:lnTo>
                  <a:lnTo>
                    <a:pt x="262" y="179"/>
                  </a:lnTo>
                  <a:lnTo>
                    <a:pt x="92" y="179"/>
                  </a:lnTo>
                  <a:lnTo>
                    <a:pt x="73" y="77"/>
                  </a:lnTo>
                  <a:lnTo>
                    <a:pt x="38" y="77"/>
                  </a:lnTo>
                  <a:lnTo>
                    <a:pt x="38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96" name="iṥļîḍê">
              <a:extLst>
                <a:ext uri="{FF2B5EF4-FFF2-40B4-BE49-F238E27FC236}">
                  <a16:creationId xmlns:a16="http://schemas.microsoft.com/office/drawing/2014/main" id="{65E14996-22BE-4F02-B6DA-BA12D1200586}"/>
                </a:ext>
              </a:extLst>
            </p:cNvPr>
            <p:cNvSpPr/>
            <p:nvPr/>
          </p:nvSpPr>
          <p:spPr>
            <a:xfrm>
              <a:off x="10109141" y="1630697"/>
              <a:ext cx="289173" cy="353765"/>
            </a:xfrm>
            <a:custGeom>
              <a:avLst/>
              <a:gdLst>
                <a:gd name="T0" fmla="*/ 120 w 184"/>
                <a:gd name="T1" fmla="*/ 0 h 224"/>
                <a:gd name="T2" fmla="*/ 120 w 184"/>
                <a:gd name="T3" fmla="*/ 64 h 224"/>
                <a:gd name="T4" fmla="*/ 184 w 184"/>
                <a:gd name="T5" fmla="*/ 64 h 224"/>
                <a:gd name="T6" fmla="*/ 184 w 184"/>
                <a:gd name="T7" fmla="*/ 224 h 224"/>
                <a:gd name="T8" fmla="*/ 0 w 184"/>
                <a:gd name="T9" fmla="*/ 224 h 224"/>
                <a:gd name="T10" fmla="*/ 0 w 184"/>
                <a:gd name="T11" fmla="*/ 0 h 224"/>
                <a:gd name="T12" fmla="*/ 120 w 184"/>
                <a:gd name="T13" fmla="*/ 0 h 224"/>
                <a:gd name="T14" fmla="*/ 104 w 184"/>
                <a:gd name="T15" fmla="*/ 84 h 224"/>
                <a:gd name="T16" fmla="*/ 64 w 184"/>
                <a:gd name="T17" fmla="*/ 84 h 224"/>
                <a:gd name="T18" fmla="*/ 64 w 184"/>
                <a:gd name="T19" fmla="*/ 172 h 224"/>
                <a:gd name="T20" fmla="*/ 72 w 184"/>
                <a:gd name="T21" fmla="*/ 172 h 224"/>
                <a:gd name="T22" fmla="*/ 72 w 184"/>
                <a:gd name="T23" fmla="*/ 132 h 224"/>
                <a:gd name="T24" fmla="*/ 104 w 184"/>
                <a:gd name="T25" fmla="*/ 132 h 224"/>
                <a:gd name="T26" fmla="*/ 105 w 184"/>
                <a:gd name="T27" fmla="*/ 132 h 224"/>
                <a:gd name="T28" fmla="*/ 128 w 184"/>
                <a:gd name="T29" fmla="*/ 108 h 224"/>
                <a:gd name="T30" fmla="*/ 104 w 184"/>
                <a:gd name="T31" fmla="*/ 84 h 224"/>
                <a:gd name="T32" fmla="*/ 104 w 184"/>
                <a:gd name="T33" fmla="*/ 92 h 224"/>
                <a:gd name="T34" fmla="*/ 120 w 184"/>
                <a:gd name="T35" fmla="*/ 108 h 224"/>
                <a:gd name="T36" fmla="*/ 104 w 184"/>
                <a:gd name="T37" fmla="*/ 124 h 224"/>
                <a:gd name="T38" fmla="*/ 72 w 184"/>
                <a:gd name="T39" fmla="*/ 124 h 224"/>
                <a:gd name="T40" fmla="*/ 72 w 184"/>
                <a:gd name="T41" fmla="*/ 92 h 224"/>
                <a:gd name="T42" fmla="*/ 104 w 184"/>
                <a:gd name="T43" fmla="*/ 92 h 224"/>
                <a:gd name="T44" fmla="*/ 180 w 184"/>
                <a:gd name="T45" fmla="*/ 56 h 224"/>
                <a:gd name="T46" fmla="*/ 128 w 184"/>
                <a:gd name="T47" fmla="*/ 56 h 224"/>
                <a:gd name="T48" fmla="*/ 128 w 184"/>
                <a:gd name="T49" fmla="*/ 4 h 224"/>
                <a:gd name="T50" fmla="*/ 180 w 184"/>
                <a:gd name="T51" fmla="*/ 5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4" h="224">
                  <a:moveTo>
                    <a:pt x="120" y="0"/>
                  </a:moveTo>
                  <a:cubicBezTo>
                    <a:pt x="120" y="64"/>
                    <a:pt x="120" y="64"/>
                    <a:pt x="120" y="64"/>
                  </a:cubicBezTo>
                  <a:cubicBezTo>
                    <a:pt x="184" y="64"/>
                    <a:pt x="184" y="64"/>
                    <a:pt x="184" y="64"/>
                  </a:cubicBezTo>
                  <a:cubicBezTo>
                    <a:pt x="184" y="224"/>
                    <a:pt x="184" y="224"/>
                    <a:pt x="184" y="224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0" y="0"/>
                  </a:lnTo>
                  <a:close/>
                  <a:moveTo>
                    <a:pt x="104" y="84"/>
                  </a:moveTo>
                  <a:cubicBezTo>
                    <a:pt x="64" y="84"/>
                    <a:pt x="64" y="84"/>
                    <a:pt x="64" y="84"/>
                  </a:cubicBezTo>
                  <a:cubicBezTo>
                    <a:pt x="64" y="172"/>
                    <a:pt x="64" y="172"/>
                    <a:pt x="64" y="172"/>
                  </a:cubicBezTo>
                  <a:cubicBezTo>
                    <a:pt x="72" y="172"/>
                    <a:pt x="72" y="172"/>
                    <a:pt x="72" y="172"/>
                  </a:cubicBezTo>
                  <a:cubicBezTo>
                    <a:pt x="72" y="132"/>
                    <a:pt x="72" y="132"/>
                    <a:pt x="72" y="132"/>
                  </a:cubicBezTo>
                  <a:cubicBezTo>
                    <a:pt x="104" y="132"/>
                    <a:pt x="104" y="132"/>
                    <a:pt x="104" y="132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18" y="132"/>
                    <a:pt x="128" y="121"/>
                    <a:pt x="128" y="108"/>
                  </a:cubicBezTo>
                  <a:cubicBezTo>
                    <a:pt x="128" y="95"/>
                    <a:pt x="117" y="84"/>
                    <a:pt x="104" y="84"/>
                  </a:cubicBezTo>
                  <a:close/>
                  <a:moveTo>
                    <a:pt x="104" y="92"/>
                  </a:moveTo>
                  <a:cubicBezTo>
                    <a:pt x="113" y="92"/>
                    <a:pt x="120" y="99"/>
                    <a:pt x="120" y="108"/>
                  </a:cubicBezTo>
                  <a:cubicBezTo>
                    <a:pt x="120" y="117"/>
                    <a:pt x="113" y="124"/>
                    <a:pt x="104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92"/>
                    <a:pt x="72" y="92"/>
                    <a:pt x="72" y="92"/>
                  </a:cubicBezTo>
                  <a:lnTo>
                    <a:pt x="104" y="92"/>
                  </a:lnTo>
                  <a:close/>
                  <a:moveTo>
                    <a:pt x="180" y="56"/>
                  </a:moveTo>
                  <a:cubicBezTo>
                    <a:pt x="128" y="56"/>
                    <a:pt x="128" y="56"/>
                    <a:pt x="128" y="56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80" y="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97" name="îṡḷîḑè">
              <a:extLst>
                <a:ext uri="{FF2B5EF4-FFF2-40B4-BE49-F238E27FC236}">
                  <a16:creationId xmlns:a16="http://schemas.microsoft.com/office/drawing/2014/main" id="{6532838E-A2F9-4DC3-8BD6-04256FE74CD9}"/>
                </a:ext>
              </a:extLst>
            </p:cNvPr>
            <p:cNvSpPr/>
            <p:nvPr/>
          </p:nvSpPr>
          <p:spPr bwMode="auto">
            <a:xfrm>
              <a:off x="8988557" y="2825697"/>
              <a:ext cx="253033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98" name="ïsḻiḍè">
              <a:extLst>
                <a:ext uri="{FF2B5EF4-FFF2-40B4-BE49-F238E27FC236}">
                  <a16:creationId xmlns:a16="http://schemas.microsoft.com/office/drawing/2014/main" id="{70316016-B15C-4920-97CE-23AC2952798F}"/>
                </a:ext>
              </a:extLst>
            </p:cNvPr>
            <p:cNvSpPr/>
            <p:nvPr/>
          </p:nvSpPr>
          <p:spPr bwMode="auto">
            <a:xfrm>
              <a:off x="8988557" y="3934132"/>
              <a:ext cx="253033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9" name="ïsliḍê">
              <a:extLst>
                <a:ext uri="{FF2B5EF4-FFF2-40B4-BE49-F238E27FC236}">
                  <a16:creationId xmlns:a16="http://schemas.microsoft.com/office/drawing/2014/main" id="{F96C771D-2916-48F3-A42F-543E58C9F48E}"/>
                </a:ext>
              </a:extLst>
            </p:cNvPr>
            <p:cNvSpPr/>
            <p:nvPr/>
          </p:nvSpPr>
          <p:spPr bwMode="auto">
            <a:xfrm>
              <a:off x="8988557" y="5042567"/>
              <a:ext cx="253033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00" name="îŝ1íďè">
              <a:extLst>
                <a:ext uri="{FF2B5EF4-FFF2-40B4-BE49-F238E27FC236}">
                  <a16:creationId xmlns:a16="http://schemas.microsoft.com/office/drawing/2014/main" id="{EEA8FBFF-F274-412C-B179-AC41358404FC}"/>
                </a:ext>
              </a:extLst>
            </p:cNvPr>
            <p:cNvSpPr/>
            <p:nvPr/>
          </p:nvSpPr>
          <p:spPr bwMode="auto">
            <a:xfrm>
              <a:off x="6255515" y="3390343"/>
              <a:ext cx="2241112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01" name="ïšļîḍé">
              <a:extLst>
                <a:ext uri="{FF2B5EF4-FFF2-40B4-BE49-F238E27FC236}">
                  <a16:creationId xmlns:a16="http://schemas.microsoft.com/office/drawing/2014/main" id="{7A32E44B-327B-41E7-A2AE-E547F9B6B7A2}"/>
                </a:ext>
              </a:extLst>
            </p:cNvPr>
            <p:cNvSpPr/>
            <p:nvPr/>
          </p:nvSpPr>
          <p:spPr bwMode="auto">
            <a:xfrm>
              <a:off x="6255515" y="4498778"/>
              <a:ext cx="2241112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02" name="îṣḷïde">
              <a:extLst>
                <a:ext uri="{FF2B5EF4-FFF2-40B4-BE49-F238E27FC236}">
                  <a16:creationId xmlns:a16="http://schemas.microsoft.com/office/drawing/2014/main" id="{BF79966F-2A5C-49E8-985A-2328A89BC84A}"/>
                </a:ext>
              </a:extLst>
            </p:cNvPr>
            <p:cNvSpPr/>
            <p:nvPr/>
          </p:nvSpPr>
          <p:spPr bwMode="auto">
            <a:xfrm>
              <a:off x="3539946" y="3989977"/>
              <a:ext cx="2241112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03" name="íṥ1iḑe">
              <a:extLst>
                <a:ext uri="{FF2B5EF4-FFF2-40B4-BE49-F238E27FC236}">
                  <a16:creationId xmlns:a16="http://schemas.microsoft.com/office/drawing/2014/main" id="{048CCA51-F8AA-4D9F-832B-A9C158546EEF}"/>
                </a:ext>
              </a:extLst>
            </p:cNvPr>
            <p:cNvSpPr/>
            <p:nvPr/>
          </p:nvSpPr>
          <p:spPr bwMode="auto">
            <a:xfrm>
              <a:off x="3539946" y="5098412"/>
              <a:ext cx="2241112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04" name="í$ļîďe">
              <a:extLst>
                <a:ext uri="{FF2B5EF4-FFF2-40B4-BE49-F238E27FC236}">
                  <a16:creationId xmlns:a16="http://schemas.microsoft.com/office/drawing/2014/main" id="{C4603EC3-844E-443B-B992-75C77B449593}"/>
                </a:ext>
              </a:extLst>
            </p:cNvPr>
            <p:cNvSpPr/>
            <p:nvPr/>
          </p:nvSpPr>
          <p:spPr bwMode="auto">
            <a:xfrm>
              <a:off x="672921" y="4470639"/>
              <a:ext cx="2241112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05" name="îSlîdê">
              <a:extLst>
                <a:ext uri="{FF2B5EF4-FFF2-40B4-BE49-F238E27FC236}">
                  <a16:creationId xmlns:a16="http://schemas.microsoft.com/office/drawing/2014/main" id="{35F29C60-6742-493E-A8EC-73E1845C3C88}"/>
                </a:ext>
              </a:extLst>
            </p:cNvPr>
            <p:cNvSpPr txBox="1"/>
            <p:nvPr/>
          </p:nvSpPr>
          <p:spPr>
            <a:xfrm>
              <a:off x="673103" y="1130300"/>
              <a:ext cx="4403722" cy="8521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SzPct val="25000"/>
              </a:pPr>
              <a:r>
                <a:rPr lang="en-US" sz="2000" b="1" dirty="0">
                  <a:ea typeface="Calibri"/>
                  <a:cs typeface="Calibri"/>
                  <a:sym typeface="Calibri"/>
                </a:rPr>
                <a:t>Unified </a:t>
              </a:r>
              <a:r>
                <a:rPr lang="en-US" sz="2000" b="1">
                  <a:ea typeface="Calibri"/>
                  <a:cs typeface="Calibri"/>
                  <a:sym typeface="Calibri"/>
                </a:rPr>
                <a:t>fonts make reading </a:t>
              </a:r>
              <a:r>
                <a:rPr lang="en-US" sz="2000" b="1" dirty="0">
                  <a:ea typeface="Calibri"/>
                  <a:cs typeface="Calibri"/>
                  <a:sym typeface="Calibri"/>
                </a:rPr>
                <a:t>more fluent.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158026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śľiḓ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$ļíḍê">
            <a:extLst>
              <a:ext uri="{FF2B5EF4-FFF2-40B4-BE49-F238E27FC236}">
                <a16:creationId xmlns:a16="http://schemas.microsoft.com/office/drawing/2014/main" id="{5264F60A-5B49-400E-9A5D-F2E5CE29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6" name="îsḻiḓê">
            <a:extLst>
              <a:ext uri="{FF2B5EF4-FFF2-40B4-BE49-F238E27FC236}">
                <a16:creationId xmlns:a16="http://schemas.microsoft.com/office/drawing/2014/main" id="{519BF280-DFC3-4398-B8F9-F620EAC3AEB7}"/>
              </a:ext>
            </a:extLst>
          </p:cNvPr>
          <p:cNvSpPr/>
          <p:nvPr/>
        </p:nvSpPr>
        <p:spPr>
          <a:xfrm>
            <a:off x="660400" y="2746559"/>
            <a:ext cx="2608726" cy="2184031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0" name="ïṡlïďê">
            <a:extLst>
              <a:ext uri="{FF2B5EF4-FFF2-40B4-BE49-F238E27FC236}">
                <a16:creationId xmlns:a16="http://schemas.microsoft.com/office/drawing/2014/main" id="{1DF3782B-AD92-4604-B34E-2230BEF2D88E}"/>
              </a:ext>
            </a:extLst>
          </p:cNvPr>
          <p:cNvSpPr/>
          <p:nvPr/>
        </p:nvSpPr>
        <p:spPr>
          <a:xfrm>
            <a:off x="3410325" y="2746559"/>
            <a:ext cx="2608726" cy="2184031"/>
          </a:xfrm>
          <a:prstGeom prst="rect">
            <a:avLst/>
          </a:prstGeom>
          <a:blipFill>
            <a:blip r:embed="rId6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3" name="ïsḻîďè">
            <a:extLst>
              <a:ext uri="{FF2B5EF4-FFF2-40B4-BE49-F238E27FC236}">
                <a16:creationId xmlns:a16="http://schemas.microsoft.com/office/drawing/2014/main" id="{1E180494-4E9C-4B29-B8A3-9C3D53E7C1FF}"/>
              </a:ext>
            </a:extLst>
          </p:cNvPr>
          <p:cNvSpPr/>
          <p:nvPr/>
        </p:nvSpPr>
        <p:spPr>
          <a:xfrm>
            <a:off x="6160250" y="2746559"/>
            <a:ext cx="2608726" cy="2184031"/>
          </a:xfrm>
          <a:prstGeom prst="rect">
            <a:avLst/>
          </a:prstGeom>
          <a:blipFill>
            <a:blip r:embed="rId7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4" name="íSļiďê">
            <a:extLst>
              <a:ext uri="{FF2B5EF4-FFF2-40B4-BE49-F238E27FC236}">
                <a16:creationId xmlns:a16="http://schemas.microsoft.com/office/drawing/2014/main" id="{33C3EFAA-D89E-43DB-B5D1-9293F79070E0}"/>
              </a:ext>
            </a:extLst>
          </p:cNvPr>
          <p:cNvSpPr/>
          <p:nvPr/>
        </p:nvSpPr>
        <p:spPr>
          <a:xfrm>
            <a:off x="8910174" y="2746559"/>
            <a:ext cx="2608726" cy="2184031"/>
          </a:xfrm>
          <a:prstGeom prst="rect">
            <a:avLst/>
          </a:prstGeom>
          <a:blipFill>
            <a:blip r:embed="rId8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îSḷíḍè">
            <a:extLst>
              <a:ext uri="{FF2B5EF4-FFF2-40B4-BE49-F238E27FC236}">
                <a16:creationId xmlns:a16="http://schemas.microsoft.com/office/drawing/2014/main" id="{6B49F78F-16D4-404C-850A-480C08F446DE}"/>
              </a:ext>
            </a:extLst>
          </p:cNvPr>
          <p:cNvSpPr/>
          <p:nvPr/>
        </p:nvSpPr>
        <p:spPr bwMode="auto">
          <a:xfrm>
            <a:off x="660400" y="4981575"/>
            <a:ext cx="2608726" cy="1028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30" name="îşḷîḋé">
            <a:extLst>
              <a:ext uri="{FF2B5EF4-FFF2-40B4-BE49-F238E27FC236}">
                <a16:creationId xmlns:a16="http://schemas.microsoft.com/office/drawing/2014/main" id="{F203744E-4855-4F5E-8E4C-A9480CAF06CC}"/>
              </a:ext>
            </a:extLst>
          </p:cNvPr>
          <p:cNvSpPr/>
          <p:nvPr/>
        </p:nvSpPr>
        <p:spPr bwMode="auto">
          <a:xfrm>
            <a:off x="3410325" y="4981575"/>
            <a:ext cx="2608726" cy="1028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31" name="iṩľíḓé">
            <a:extLst>
              <a:ext uri="{FF2B5EF4-FFF2-40B4-BE49-F238E27FC236}">
                <a16:creationId xmlns:a16="http://schemas.microsoft.com/office/drawing/2014/main" id="{52AF0747-DC00-40A9-B5F3-295FB01833AD}"/>
              </a:ext>
            </a:extLst>
          </p:cNvPr>
          <p:cNvSpPr/>
          <p:nvPr/>
        </p:nvSpPr>
        <p:spPr bwMode="auto">
          <a:xfrm>
            <a:off x="6160250" y="4981575"/>
            <a:ext cx="2608726" cy="1028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32" name="îSlîḍé">
            <a:extLst>
              <a:ext uri="{FF2B5EF4-FFF2-40B4-BE49-F238E27FC236}">
                <a16:creationId xmlns:a16="http://schemas.microsoft.com/office/drawing/2014/main" id="{170EC77E-21B2-40B3-89FA-3C9909E0548D}"/>
              </a:ext>
            </a:extLst>
          </p:cNvPr>
          <p:cNvSpPr/>
          <p:nvPr/>
        </p:nvSpPr>
        <p:spPr bwMode="auto">
          <a:xfrm>
            <a:off x="8910175" y="4981575"/>
            <a:ext cx="2608726" cy="1028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33" name="ïslídè">
            <a:extLst>
              <a:ext uri="{FF2B5EF4-FFF2-40B4-BE49-F238E27FC236}">
                <a16:creationId xmlns:a16="http://schemas.microsoft.com/office/drawing/2014/main" id="{CFFE571D-49CA-45E6-9029-9F65B9841453}"/>
              </a:ext>
            </a:extLst>
          </p:cNvPr>
          <p:cNvSpPr/>
          <p:nvPr/>
        </p:nvSpPr>
        <p:spPr>
          <a:xfrm>
            <a:off x="660400" y="4552950"/>
            <a:ext cx="2608726" cy="377640"/>
          </a:xfrm>
          <a:prstGeom prst="rect">
            <a:avLst/>
          </a:prstGeom>
          <a:solidFill>
            <a:schemeClr val="accent1">
              <a:alpha val="70000"/>
            </a:schemeClr>
          </a:solid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1400" b="1"/>
              <a:t>…text</a:t>
            </a:r>
          </a:p>
        </p:txBody>
      </p:sp>
      <p:sp>
        <p:nvSpPr>
          <p:cNvPr id="34" name="íṩliḑé">
            <a:extLst>
              <a:ext uri="{FF2B5EF4-FFF2-40B4-BE49-F238E27FC236}">
                <a16:creationId xmlns:a16="http://schemas.microsoft.com/office/drawing/2014/main" id="{5CD60909-8AFD-4AA7-8C8E-ECE7893057D5}"/>
              </a:ext>
            </a:extLst>
          </p:cNvPr>
          <p:cNvSpPr/>
          <p:nvPr/>
        </p:nvSpPr>
        <p:spPr>
          <a:xfrm>
            <a:off x="3410324" y="4552950"/>
            <a:ext cx="2608726" cy="377640"/>
          </a:xfrm>
          <a:prstGeom prst="rect">
            <a:avLst/>
          </a:prstGeom>
          <a:solidFill>
            <a:schemeClr val="accent2">
              <a:alpha val="70000"/>
            </a:schemeClr>
          </a:solid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1400" b="1"/>
              <a:t>…text</a:t>
            </a:r>
          </a:p>
        </p:txBody>
      </p:sp>
      <p:sp>
        <p:nvSpPr>
          <p:cNvPr id="35" name="iṡ1ïḋe">
            <a:extLst>
              <a:ext uri="{FF2B5EF4-FFF2-40B4-BE49-F238E27FC236}">
                <a16:creationId xmlns:a16="http://schemas.microsoft.com/office/drawing/2014/main" id="{BD0266DF-75EF-4435-A0E2-FBE0AEE56A0B}"/>
              </a:ext>
            </a:extLst>
          </p:cNvPr>
          <p:cNvSpPr/>
          <p:nvPr/>
        </p:nvSpPr>
        <p:spPr>
          <a:xfrm>
            <a:off x="6160248" y="4552950"/>
            <a:ext cx="2608726" cy="377640"/>
          </a:xfrm>
          <a:prstGeom prst="rect">
            <a:avLst/>
          </a:prstGeom>
          <a:solidFill>
            <a:schemeClr val="accent3">
              <a:alpha val="70000"/>
            </a:schemeClr>
          </a:solid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1400" b="1"/>
              <a:t>…text</a:t>
            </a:r>
          </a:p>
        </p:txBody>
      </p:sp>
      <p:sp>
        <p:nvSpPr>
          <p:cNvPr id="36" name="ïsḻiḑè">
            <a:extLst>
              <a:ext uri="{FF2B5EF4-FFF2-40B4-BE49-F238E27FC236}">
                <a16:creationId xmlns:a16="http://schemas.microsoft.com/office/drawing/2014/main" id="{4C54ED57-3CB1-4B23-8EEF-A472B4E44F7F}"/>
              </a:ext>
            </a:extLst>
          </p:cNvPr>
          <p:cNvSpPr/>
          <p:nvPr/>
        </p:nvSpPr>
        <p:spPr>
          <a:xfrm>
            <a:off x="8910172" y="4552950"/>
            <a:ext cx="2608726" cy="377640"/>
          </a:xfrm>
          <a:prstGeom prst="rect">
            <a:avLst/>
          </a:prstGeom>
          <a:solidFill>
            <a:schemeClr val="accent4">
              <a:alpha val="70000"/>
            </a:schemeClr>
          </a:solid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zh-CN" sz="1400" b="1"/>
              <a:t>…text</a:t>
            </a:r>
          </a:p>
        </p:txBody>
      </p:sp>
      <p:sp>
        <p:nvSpPr>
          <p:cNvPr id="52" name="işlïḍê">
            <a:extLst>
              <a:ext uri="{FF2B5EF4-FFF2-40B4-BE49-F238E27FC236}">
                <a16:creationId xmlns:a16="http://schemas.microsoft.com/office/drawing/2014/main" id="{8C1C8721-B3C3-4425-87DA-1264F7D6A64C}"/>
              </a:ext>
            </a:extLst>
          </p:cNvPr>
          <p:cNvSpPr/>
          <p:nvPr/>
        </p:nvSpPr>
        <p:spPr bwMode="auto">
          <a:xfrm>
            <a:off x="1711594" y="2493391"/>
            <a:ext cx="506338" cy="506336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01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9" name="îşḷiḑe">
            <a:extLst>
              <a:ext uri="{FF2B5EF4-FFF2-40B4-BE49-F238E27FC236}">
                <a16:creationId xmlns:a16="http://schemas.microsoft.com/office/drawing/2014/main" id="{8F6F0AFC-AF28-4F23-9C87-389CD3804CCD}"/>
              </a:ext>
            </a:extLst>
          </p:cNvPr>
          <p:cNvSpPr/>
          <p:nvPr/>
        </p:nvSpPr>
        <p:spPr bwMode="auto">
          <a:xfrm>
            <a:off x="4461518" y="2493391"/>
            <a:ext cx="506338" cy="506336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wrap="none" anchor="ctr"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46" name="iśḻíḍé">
            <a:extLst>
              <a:ext uri="{FF2B5EF4-FFF2-40B4-BE49-F238E27FC236}">
                <a16:creationId xmlns:a16="http://schemas.microsoft.com/office/drawing/2014/main" id="{E3488144-C7EE-4004-B2D2-C8AAA82F8A9E}"/>
              </a:ext>
            </a:extLst>
          </p:cNvPr>
          <p:cNvSpPr/>
          <p:nvPr/>
        </p:nvSpPr>
        <p:spPr bwMode="auto">
          <a:xfrm>
            <a:off x="7211442" y="2493391"/>
            <a:ext cx="506338" cy="506336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wrap="none" anchor="ctr">
            <a:norm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03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3" name="îşḻîḍè">
            <a:extLst>
              <a:ext uri="{FF2B5EF4-FFF2-40B4-BE49-F238E27FC236}">
                <a16:creationId xmlns:a16="http://schemas.microsoft.com/office/drawing/2014/main" id="{CACB204F-81E6-4940-B5C8-0755891004FF}"/>
              </a:ext>
            </a:extLst>
          </p:cNvPr>
          <p:cNvSpPr/>
          <p:nvPr/>
        </p:nvSpPr>
        <p:spPr bwMode="auto">
          <a:xfrm>
            <a:off x="9961366" y="2493391"/>
            <a:ext cx="506338" cy="506336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wrap="none" anchor="ctr">
            <a:norm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04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1" name="îŝḻíḓe">
            <a:extLst>
              <a:ext uri="{FF2B5EF4-FFF2-40B4-BE49-F238E27FC236}">
                <a16:creationId xmlns:a16="http://schemas.microsoft.com/office/drawing/2014/main" id="{BD1744E2-5D7A-415C-8B7F-742661B810F8}"/>
              </a:ext>
            </a:extLst>
          </p:cNvPr>
          <p:cNvSpPr txBox="1"/>
          <p:nvPr/>
        </p:nvSpPr>
        <p:spPr>
          <a:xfrm>
            <a:off x="669925" y="1292464"/>
            <a:ext cx="10858500" cy="782344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b" anchorCtr="0">
            <a:normAutofit/>
          </a:bodyPr>
          <a:lstStyle/>
          <a:p>
            <a:pPr algn="ctr">
              <a:buSzPct val="25000"/>
            </a:pPr>
            <a:r>
              <a:rPr lang="en-US" sz="2000" b="1" dirty="0">
                <a:ea typeface="Calibri"/>
                <a:cs typeface="Calibri"/>
                <a:sym typeface="Calibri"/>
              </a:rPr>
              <a:t>Unified fonts make reading more fluent.</a:t>
            </a:r>
          </a:p>
        </p:txBody>
      </p:sp>
      <p:sp>
        <p:nvSpPr>
          <p:cNvPr id="3" name="îṥļïḋe">
            <a:extLst>
              <a:ext uri="{FF2B5EF4-FFF2-40B4-BE49-F238E27FC236}">
                <a16:creationId xmlns:a16="http://schemas.microsoft.com/office/drawing/2014/main" id="{6AD75C20-AFD5-4262-BD1B-FC84744A3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请在插入菜单</a:t>
            </a:r>
            <a:r>
              <a:rPr lang="en-US" altLang="zh-CN">
                <a:solidFill>
                  <a:schemeClr val="tx1"/>
                </a:solidFill>
              </a:rPr>
              <a:t>—</a:t>
            </a:r>
            <a:r>
              <a:rPr lang="zh-CN" altLang="en-US">
                <a:solidFill>
                  <a:schemeClr val="tx1"/>
                </a:solidFill>
              </a:rPr>
              <a:t>页眉和页脚中修改此文本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iṡ1íḑé">
            <a:extLst>
              <a:ext uri="{FF2B5EF4-FFF2-40B4-BE49-F238E27FC236}">
                <a16:creationId xmlns:a16="http://schemas.microsoft.com/office/drawing/2014/main" id="{C22DF768-EBB1-49AE-B975-5D872402B4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>
                <a:solidFill>
                  <a:schemeClr val="tx1"/>
                </a:solidFill>
              </a:rPr>
              <a:pPr/>
              <a:t>11</a:t>
            </a:fld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126282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ḷïď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ḷíḓé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śļïḋé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$líḍe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grpSp>
        <p:nvGrpSpPr>
          <p:cNvPr id="49" name="î$1ïḋê">
            <a:extLst>
              <a:ext uri="{FF2B5EF4-FFF2-40B4-BE49-F238E27FC236}">
                <a16:creationId xmlns:a16="http://schemas.microsoft.com/office/drawing/2014/main" id="{48B669BD-A8C4-4ECC-8F0D-ACA451ACCCE4}"/>
              </a:ext>
            </a:extLst>
          </p:cNvPr>
          <p:cNvGrpSpPr/>
          <p:nvPr/>
        </p:nvGrpSpPr>
        <p:grpSpPr>
          <a:xfrm>
            <a:off x="673099" y="1190669"/>
            <a:ext cx="10845801" cy="4952956"/>
            <a:chOff x="673099" y="1190669"/>
            <a:chExt cx="10845801" cy="4952956"/>
          </a:xfrm>
        </p:grpSpPr>
        <p:cxnSp>
          <p:nvCxnSpPr>
            <p:cNvPr id="50" name="îśľiḓè">
              <a:extLst>
                <a:ext uri="{FF2B5EF4-FFF2-40B4-BE49-F238E27FC236}">
                  <a16:creationId xmlns:a16="http://schemas.microsoft.com/office/drawing/2014/main" id="{434AA0AF-99D0-44DF-8442-488D41B0A204}"/>
                </a:ext>
              </a:extLst>
            </p:cNvPr>
            <p:cNvCxnSpPr/>
            <p:nvPr/>
          </p:nvCxnSpPr>
          <p:spPr>
            <a:xfrm>
              <a:off x="673099" y="6143625"/>
              <a:ext cx="1084580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îṧḻiḋè">
              <a:extLst>
                <a:ext uri="{FF2B5EF4-FFF2-40B4-BE49-F238E27FC236}">
                  <a16:creationId xmlns:a16="http://schemas.microsoft.com/office/drawing/2014/main" id="{AD0E998C-7F18-4FE7-8F97-C923285A7A89}"/>
                </a:ext>
              </a:extLst>
            </p:cNvPr>
            <p:cNvSpPr/>
            <p:nvPr/>
          </p:nvSpPr>
          <p:spPr bwMode="auto">
            <a:xfrm flipH="1">
              <a:off x="5013250" y="1903985"/>
              <a:ext cx="6307612" cy="3291246"/>
            </a:xfrm>
            <a:custGeom>
              <a:avLst/>
              <a:gdLst>
                <a:gd name="T0" fmla="*/ 286 w 5186"/>
                <a:gd name="T1" fmla="*/ 150 h 2706"/>
                <a:gd name="T2" fmla="*/ 574 w 5186"/>
                <a:gd name="T3" fmla="*/ 300 h 2706"/>
                <a:gd name="T4" fmla="*/ 427 w 5186"/>
                <a:gd name="T5" fmla="*/ 416 h 2706"/>
                <a:gd name="T6" fmla="*/ 1936 w 5186"/>
                <a:gd name="T7" fmla="*/ 2405 h 2706"/>
                <a:gd name="T8" fmla="*/ 3000 w 5186"/>
                <a:gd name="T9" fmla="*/ 1010 h 2706"/>
                <a:gd name="T10" fmla="*/ 4157 w 5186"/>
                <a:gd name="T11" fmla="*/ 2382 h 2706"/>
                <a:gd name="T12" fmla="*/ 4622 w 5186"/>
                <a:gd name="T13" fmla="*/ 1831 h 2706"/>
                <a:gd name="T14" fmla="*/ 5186 w 5186"/>
                <a:gd name="T15" fmla="*/ 2609 h 2706"/>
                <a:gd name="T16" fmla="*/ 5051 w 5186"/>
                <a:gd name="T17" fmla="*/ 2706 h 2706"/>
                <a:gd name="T18" fmla="*/ 4612 w 5186"/>
                <a:gd name="T19" fmla="*/ 2101 h 2706"/>
                <a:gd name="T20" fmla="*/ 4157 w 5186"/>
                <a:gd name="T21" fmla="*/ 2640 h 2706"/>
                <a:gd name="T22" fmla="*/ 3007 w 5186"/>
                <a:gd name="T23" fmla="*/ 1276 h 2706"/>
                <a:gd name="T24" fmla="*/ 1936 w 5186"/>
                <a:gd name="T25" fmla="*/ 2681 h 2706"/>
                <a:gd name="T26" fmla="*/ 1869 w 5186"/>
                <a:gd name="T27" fmla="*/ 2593 h 2706"/>
                <a:gd name="T28" fmla="*/ 297 w 5186"/>
                <a:gd name="T29" fmla="*/ 521 h 2706"/>
                <a:gd name="T30" fmla="*/ 169 w 5186"/>
                <a:gd name="T31" fmla="*/ 624 h 2706"/>
                <a:gd name="T32" fmla="*/ 84 w 5186"/>
                <a:gd name="T33" fmla="*/ 312 h 2706"/>
                <a:gd name="T34" fmla="*/ 0 w 5186"/>
                <a:gd name="T35" fmla="*/ 0 h 2706"/>
                <a:gd name="T36" fmla="*/ 286 w 5186"/>
                <a:gd name="T37" fmla="*/ 150 h 2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86" h="2706">
                  <a:moveTo>
                    <a:pt x="286" y="150"/>
                  </a:moveTo>
                  <a:lnTo>
                    <a:pt x="574" y="300"/>
                  </a:lnTo>
                  <a:lnTo>
                    <a:pt x="427" y="416"/>
                  </a:lnTo>
                  <a:lnTo>
                    <a:pt x="1936" y="2405"/>
                  </a:lnTo>
                  <a:lnTo>
                    <a:pt x="3000" y="1010"/>
                  </a:lnTo>
                  <a:lnTo>
                    <a:pt x="4157" y="2382"/>
                  </a:lnTo>
                  <a:lnTo>
                    <a:pt x="4622" y="1831"/>
                  </a:lnTo>
                  <a:lnTo>
                    <a:pt x="5186" y="2609"/>
                  </a:lnTo>
                  <a:lnTo>
                    <a:pt x="5051" y="2706"/>
                  </a:lnTo>
                  <a:lnTo>
                    <a:pt x="4612" y="2101"/>
                  </a:lnTo>
                  <a:lnTo>
                    <a:pt x="4157" y="2640"/>
                  </a:lnTo>
                  <a:lnTo>
                    <a:pt x="3007" y="1276"/>
                  </a:lnTo>
                  <a:lnTo>
                    <a:pt x="1936" y="2681"/>
                  </a:lnTo>
                  <a:lnTo>
                    <a:pt x="1869" y="2593"/>
                  </a:lnTo>
                  <a:lnTo>
                    <a:pt x="297" y="521"/>
                  </a:lnTo>
                  <a:lnTo>
                    <a:pt x="169" y="624"/>
                  </a:lnTo>
                  <a:lnTo>
                    <a:pt x="84" y="312"/>
                  </a:lnTo>
                  <a:lnTo>
                    <a:pt x="0" y="0"/>
                  </a:lnTo>
                  <a:lnTo>
                    <a:pt x="286" y="15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íśḻïḋê">
              <a:extLst>
                <a:ext uri="{FF2B5EF4-FFF2-40B4-BE49-F238E27FC236}">
                  <a16:creationId xmlns:a16="http://schemas.microsoft.com/office/drawing/2014/main" id="{C4B2325F-5905-4A21-9D2F-E15EB14C8001}"/>
                </a:ext>
              </a:extLst>
            </p:cNvPr>
            <p:cNvSpPr/>
            <p:nvPr/>
          </p:nvSpPr>
          <p:spPr>
            <a:xfrm>
              <a:off x="4957855" y="4943431"/>
              <a:ext cx="323850" cy="323850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ś1íḋè">
              <a:extLst>
                <a:ext uri="{FF2B5EF4-FFF2-40B4-BE49-F238E27FC236}">
                  <a16:creationId xmlns:a16="http://schemas.microsoft.com/office/drawing/2014/main" id="{10590995-C486-4995-9763-7CB491532A97}"/>
                </a:ext>
              </a:extLst>
            </p:cNvPr>
            <p:cNvSpPr/>
            <p:nvPr/>
          </p:nvSpPr>
          <p:spPr>
            <a:xfrm>
              <a:off x="5548405" y="3971881"/>
              <a:ext cx="323850" cy="323850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ṥľîḋé">
              <a:extLst>
                <a:ext uri="{FF2B5EF4-FFF2-40B4-BE49-F238E27FC236}">
                  <a16:creationId xmlns:a16="http://schemas.microsoft.com/office/drawing/2014/main" id="{739CF236-6BEF-4EF6-8766-549C556895B5}"/>
                </a:ext>
              </a:extLst>
            </p:cNvPr>
            <p:cNvSpPr/>
            <p:nvPr/>
          </p:nvSpPr>
          <p:spPr>
            <a:xfrm>
              <a:off x="6119905" y="4871381"/>
              <a:ext cx="323850" cy="323850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ślïḓè">
              <a:extLst>
                <a:ext uri="{FF2B5EF4-FFF2-40B4-BE49-F238E27FC236}">
                  <a16:creationId xmlns:a16="http://schemas.microsoft.com/office/drawing/2014/main" id="{C27C465E-9B5D-418D-9EEE-E3DC0754E12F}"/>
                </a:ext>
              </a:extLst>
            </p:cNvPr>
            <p:cNvSpPr/>
            <p:nvPr/>
          </p:nvSpPr>
          <p:spPr>
            <a:xfrm>
              <a:off x="7510555" y="2952706"/>
              <a:ext cx="323850" cy="323850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śļidè">
              <a:extLst>
                <a:ext uri="{FF2B5EF4-FFF2-40B4-BE49-F238E27FC236}">
                  <a16:creationId xmlns:a16="http://schemas.microsoft.com/office/drawing/2014/main" id="{4F360D50-E429-4C9B-993A-1DB0A155239F}"/>
                </a:ext>
              </a:extLst>
            </p:cNvPr>
            <p:cNvSpPr/>
            <p:nvPr/>
          </p:nvSpPr>
          <p:spPr>
            <a:xfrm>
              <a:off x="8805955" y="4981531"/>
              <a:ext cx="323850" cy="323850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S1ïďe">
              <a:extLst>
                <a:ext uri="{FF2B5EF4-FFF2-40B4-BE49-F238E27FC236}">
                  <a16:creationId xmlns:a16="http://schemas.microsoft.com/office/drawing/2014/main" id="{768D6D75-A25D-4316-AAF5-7C5CD6F897DD}"/>
                </a:ext>
              </a:extLst>
            </p:cNvPr>
            <p:cNvSpPr/>
            <p:nvPr/>
          </p:nvSpPr>
          <p:spPr>
            <a:xfrm>
              <a:off x="10348697" y="2533298"/>
              <a:ext cx="572116" cy="572116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58" name="iṣḻiḍe">
              <a:extLst>
                <a:ext uri="{FF2B5EF4-FFF2-40B4-BE49-F238E27FC236}">
                  <a16:creationId xmlns:a16="http://schemas.microsoft.com/office/drawing/2014/main" id="{929F9733-4F4E-447C-9040-4FED92BF7EC6}"/>
                </a:ext>
              </a:extLst>
            </p:cNvPr>
            <p:cNvCxnSpPr>
              <a:cxnSpLocks/>
              <a:stCxn id="52" idx="4"/>
            </p:cNvCxnSpPr>
            <p:nvPr/>
          </p:nvCxnSpPr>
          <p:spPr>
            <a:xfrm>
              <a:off x="5119780" y="5267281"/>
              <a:ext cx="0" cy="87634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ïs1iḓè">
              <a:extLst>
                <a:ext uri="{FF2B5EF4-FFF2-40B4-BE49-F238E27FC236}">
                  <a16:creationId xmlns:a16="http://schemas.microsoft.com/office/drawing/2014/main" id="{5A73EB12-6A70-4B60-8F3E-C99757404D96}"/>
                </a:ext>
              </a:extLst>
            </p:cNvPr>
            <p:cNvCxnSpPr>
              <a:cxnSpLocks/>
              <a:stCxn id="54" idx="4"/>
            </p:cNvCxnSpPr>
            <p:nvPr/>
          </p:nvCxnSpPr>
          <p:spPr>
            <a:xfrm>
              <a:off x="6281830" y="5195231"/>
              <a:ext cx="0" cy="94839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iSļidê">
              <a:extLst>
                <a:ext uri="{FF2B5EF4-FFF2-40B4-BE49-F238E27FC236}">
                  <a16:creationId xmlns:a16="http://schemas.microsoft.com/office/drawing/2014/main" id="{D0C01C00-5772-4579-8962-C83635E65B79}"/>
                </a:ext>
              </a:extLst>
            </p:cNvPr>
            <p:cNvCxnSpPr>
              <a:cxnSpLocks/>
              <a:stCxn id="51" idx="9"/>
            </p:cNvCxnSpPr>
            <p:nvPr/>
          </p:nvCxnSpPr>
          <p:spPr>
            <a:xfrm>
              <a:off x="5711393" y="4459383"/>
              <a:ext cx="0" cy="1684242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iŝļíḓê">
              <a:extLst>
                <a:ext uri="{FF2B5EF4-FFF2-40B4-BE49-F238E27FC236}">
                  <a16:creationId xmlns:a16="http://schemas.microsoft.com/office/drawing/2014/main" id="{BD5BB1B5-A182-4DC0-9A5D-8C08F370C555}"/>
                </a:ext>
              </a:extLst>
            </p:cNvPr>
            <p:cNvCxnSpPr>
              <a:cxnSpLocks/>
            </p:cNvCxnSpPr>
            <p:nvPr/>
          </p:nvCxnSpPr>
          <p:spPr>
            <a:xfrm>
              <a:off x="7668530" y="3455955"/>
              <a:ext cx="0" cy="268767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íślîḓe">
              <a:extLst>
                <a:ext uri="{FF2B5EF4-FFF2-40B4-BE49-F238E27FC236}">
                  <a16:creationId xmlns:a16="http://schemas.microsoft.com/office/drawing/2014/main" id="{AD978B7D-3FFD-445D-BD66-F89D4AFCD109}"/>
                </a:ext>
              </a:extLst>
            </p:cNvPr>
            <p:cNvCxnSpPr>
              <a:cxnSpLocks/>
              <a:stCxn id="56" idx="4"/>
            </p:cNvCxnSpPr>
            <p:nvPr/>
          </p:nvCxnSpPr>
          <p:spPr>
            <a:xfrm>
              <a:off x="8967880" y="5305381"/>
              <a:ext cx="23379" cy="83824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íṥļíḍé">
              <a:extLst>
                <a:ext uri="{FF2B5EF4-FFF2-40B4-BE49-F238E27FC236}">
                  <a16:creationId xmlns:a16="http://schemas.microsoft.com/office/drawing/2014/main" id="{3611B282-E085-448A-82AA-DA9D9D048BAF}"/>
                </a:ext>
              </a:extLst>
            </p:cNvPr>
            <p:cNvCxnSpPr>
              <a:cxnSpLocks/>
              <a:stCxn id="57" idx="4"/>
            </p:cNvCxnSpPr>
            <p:nvPr/>
          </p:nvCxnSpPr>
          <p:spPr>
            <a:xfrm>
              <a:off x="10634755" y="3105414"/>
              <a:ext cx="11972" cy="3038211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îšḻiďé">
              <a:extLst>
                <a:ext uri="{FF2B5EF4-FFF2-40B4-BE49-F238E27FC236}">
                  <a16:creationId xmlns:a16="http://schemas.microsoft.com/office/drawing/2014/main" id="{E7E16B34-E519-4DCC-B592-F1F8D598FAEE}"/>
                </a:ext>
              </a:extLst>
            </p:cNvPr>
            <p:cNvSpPr txBox="1"/>
            <p:nvPr/>
          </p:nvSpPr>
          <p:spPr bwMode="auto">
            <a:xfrm>
              <a:off x="3027641" y="4876071"/>
              <a:ext cx="1768290" cy="3745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b="1"/>
                <a:t>…Text</a:t>
              </a:r>
            </a:p>
          </p:txBody>
        </p:sp>
        <p:grpSp>
          <p:nvGrpSpPr>
            <p:cNvPr id="65" name="í$ļíḋe">
              <a:extLst>
                <a:ext uri="{FF2B5EF4-FFF2-40B4-BE49-F238E27FC236}">
                  <a16:creationId xmlns:a16="http://schemas.microsoft.com/office/drawing/2014/main" id="{F12D7FD4-9F19-43A1-995E-486D0235CCDA}"/>
                </a:ext>
              </a:extLst>
            </p:cNvPr>
            <p:cNvGrpSpPr/>
            <p:nvPr/>
          </p:nvGrpSpPr>
          <p:grpSpPr>
            <a:xfrm>
              <a:off x="4824777" y="2919008"/>
              <a:ext cx="1768290" cy="954532"/>
              <a:chOff x="669925" y="4010154"/>
              <a:chExt cx="1768290" cy="954532"/>
            </a:xfrm>
          </p:grpSpPr>
          <p:sp>
            <p:nvSpPr>
              <p:cNvPr id="83" name="ïṥḻiďe">
                <a:extLst>
                  <a:ext uri="{FF2B5EF4-FFF2-40B4-BE49-F238E27FC236}">
                    <a16:creationId xmlns:a16="http://schemas.microsoft.com/office/drawing/2014/main" id="{92021D67-018D-419B-92D2-2324DFE85F09}"/>
                  </a:ext>
                </a:extLst>
              </p:cNvPr>
              <p:cNvSpPr/>
              <p:nvPr/>
            </p:nvSpPr>
            <p:spPr bwMode="auto">
              <a:xfrm>
                <a:off x="669925" y="4384727"/>
                <a:ext cx="1768290" cy="579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 algn="ctr"/>
                <a:r>
                  <a:rPr lang="en-US" altLang="zh-CN" sz="1100" dirty="0"/>
                  <a:t>Supporting text here. </a:t>
                </a:r>
              </a:p>
              <a:p>
                <a:pPr algn="ctr"/>
                <a:r>
                  <a:rPr lang="en-US" altLang="zh-CN" sz="1100" dirty="0"/>
                  <a:t>… …</a:t>
                </a:r>
              </a:p>
            </p:txBody>
          </p:sp>
          <p:sp>
            <p:nvSpPr>
              <p:cNvPr id="84" name="îṧḻiḑe">
                <a:extLst>
                  <a:ext uri="{FF2B5EF4-FFF2-40B4-BE49-F238E27FC236}">
                    <a16:creationId xmlns:a16="http://schemas.microsoft.com/office/drawing/2014/main" id="{71E5F914-240B-4ABC-ACA3-3720E7CE9A68}"/>
                  </a:ext>
                </a:extLst>
              </p:cNvPr>
              <p:cNvSpPr txBox="1"/>
              <p:nvPr/>
            </p:nvSpPr>
            <p:spPr bwMode="auto">
              <a:xfrm>
                <a:off x="669925" y="4010154"/>
                <a:ext cx="1768290" cy="3745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b="1" dirty="0">
                    <a:solidFill>
                      <a:schemeClr val="accent1"/>
                    </a:solidFill>
                  </a:rPr>
                  <a:t>Text here</a:t>
                </a:r>
              </a:p>
            </p:txBody>
          </p:sp>
        </p:grpSp>
        <p:grpSp>
          <p:nvGrpSpPr>
            <p:cNvPr id="66" name="ï$ľïḓe">
              <a:extLst>
                <a:ext uri="{FF2B5EF4-FFF2-40B4-BE49-F238E27FC236}">
                  <a16:creationId xmlns:a16="http://schemas.microsoft.com/office/drawing/2014/main" id="{5A45CD73-A284-4DF1-850B-1A19BC328B64}"/>
                </a:ext>
              </a:extLst>
            </p:cNvPr>
            <p:cNvGrpSpPr/>
            <p:nvPr/>
          </p:nvGrpSpPr>
          <p:grpSpPr>
            <a:xfrm>
              <a:off x="6792286" y="1899833"/>
              <a:ext cx="1768290" cy="954532"/>
              <a:chOff x="669925" y="4010154"/>
              <a:chExt cx="1768290" cy="954532"/>
            </a:xfrm>
          </p:grpSpPr>
          <p:sp>
            <p:nvSpPr>
              <p:cNvPr id="81" name="îŝļiḑè">
                <a:extLst>
                  <a:ext uri="{FF2B5EF4-FFF2-40B4-BE49-F238E27FC236}">
                    <a16:creationId xmlns:a16="http://schemas.microsoft.com/office/drawing/2014/main" id="{A59A9F71-AF86-489F-A568-FC6FDDF126EC}"/>
                  </a:ext>
                </a:extLst>
              </p:cNvPr>
              <p:cNvSpPr/>
              <p:nvPr/>
            </p:nvSpPr>
            <p:spPr bwMode="auto">
              <a:xfrm>
                <a:off x="669925" y="4384727"/>
                <a:ext cx="1768290" cy="579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 algn="ctr"/>
                <a:r>
                  <a:rPr lang="en-US" altLang="zh-CN" sz="1100" dirty="0"/>
                  <a:t>Supporting text here. </a:t>
                </a:r>
              </a:p>
              <a:p>
                <a:pPr algn="ctr"/>
                <a:r>
                  <a:rPr lang="en-US" altLang="zh-CN" sz="1100" dirty="0"/>
                  <a:t>… …</a:t>
                </a:r>
              </a:p>
            </p:txBody>
          </p:sp>
          <p:sp>
            <p:nvSpPr>
              <p:cNvPr id="82" name="ïšḷïdè">
                <a:extLst>
                  <a:ext uri="{FF2B5EF4-FFF2-40B4-BE49-F238E27FC236}">
                    <a16:creationId xmlns:a16="http://schemas.microsoft.com/office/drawing/2014/main" id="{0236B93F-4AA9-4E3A-AD14-F0B0DD672AD2}"/>
                  </a:ext>
                </a:extLst>
              </p:cNvPr>
              <p:cNvSpPr txBox="1"/>
              <p:nvPr/>
            </p:nvSpPr>
            <p:spPr bwMode="auto">
              <a:xfrm>
                <a:off x="669925" y="4010154"/>
                <a:ext cx="1768290" cy="3745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b="1" dirty="0">
                    <a:solidFill>
                      <a:schemeClr val="accent2"/>
                    </a:solidFill>
                  </a:rPr>
                  <a:t>Text here</a:t>
                </a:r>
              </a:p>
            </p:txBody>
          </p:sp>
        </p:grpSp>
        <p:grpSp>
          <p:nvGrpSpPr>
            <p:cNvPr id="67" name="ís1iďe">
              <a:extLst>
                <a:ext uri="{FF2B5EF4-FFF2-40B4-BE49-F238E27FC236}">
                  <a16:creationId xmlns:a16="http://schemas.microsoft.com/office/drawing/2014/main" id="{BDF5CF81-8D25-4B5B-9898-ECD87850D929}"/>
                </a:ext>
              </a:extLst>
            </p:cNvPr>
            <p:cNvGrpSpPr/>
            <p:nvPr/>
          </p:nvGrpSpPr>
          <p:grpSpPr>
            <a:xfrm>
              <a:off x="9750610" y="1190669"/>
              <a:ext cx="1768290" cy="954532"/>
              <a:chOff x="669925" y="4010154"/>
              <a:chExt cx="1768290" cy="954532"/>
            </a:xfrm>
          </p:grpSpPr>
          <p:sp>
            <p:nvSpPr>
              <p:cNvPr id="79" name="ísḷíḓé">
                <a:extLst>
                  <a:ext uri="{FF2B5EF4-FFF2-40B4-BE49-F238E27FC236}">
                    <a16:creationId xmlns:a16="http://schemas.microsoft.com/office/drawing/2014/main" id="{30B35275-A4B3-4C35-8363-72FDC780288D}"/>
                  </a:ext>
                </a:extLst>
              </p:cNvPr>
              <p:cNvSpPr/>
              <p:nvPr/>
            </p:nvSpPr>
            <p:spPr bwMode="auto">
              <a:xfrm>
                <a:off x="669925" y="4384727"/>
                <a:ext cx="1768290" cy="579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 algn="ctr"/>
                <a:r>
                  <a:rPr lang="en-US" altLang="zh-CN" sz="1100" dirty="0"/>
                  <a:t>Supporting text here. </a:t>
                </a:r>
              </a:p>
              <a:p>
                <a:pPr algn="ctr"/>
                <a:r>
                  <a:rPr lang="en-US" altLang="zh-CN" sz="1100" dirty="0"/>
                  <a:t>… …</a:t>
                </a:r>
              </a:p>
            </p:txBody>
          </p:sp>
          <p:sp>
            <p:nvSpPr>
              <p:cNvPr id="80" name="îṣlïḍé">
                <a:extLst>
                  <a:ext uri="{FF2B5EF4-FFF2-40B4-BE49-F238E27FC236}">
                    <a16:creationId xmlns:a16="http://schemas.microsoft.com/office/drawing/2014/main" id="{6A4D7E87-3CDA-4E2B-8E87-D7D172685348}"/>
                  </a:ext>
                </a:extLst>
              </p:cNvPr>
              <p:cNvSpPr txBox="1"/>
              <p:nvPr/>
            </p:nvSpPr>
            <p:spPr bwMode="auto">
              <a:xfrm>
                <a:off x="669925" y="4010154"/>
                <a:ext cx="1768290" cy="3745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b="1" dirty="0">
                    <a:solidFill>
                      <a:schemeClr val="accent3"/>
                    </a:solidFill>
                  </a:rPr>
                  <a:t>Text here</a:t>
                </a:r>
              </a:p>
            </p:txBody>
          </p:sp>
        </p:grpSp>
        <p:sp>
          <p:nvSpPr>
            <p:cNvPr id="68" name="iṥļíḑè">
              <a:extLst>
                <a:ext uri="{FF2B5EF4-FFF2-40B4-BE49-F238E27FC236}">
                  <a16:creationId xmlns:a16="http://schemas.microsoft.com/office/drawing/2014/main" id="{090C98EF-F459-488D-8B1C-451FFB68D910}"/>
                </a:ext>
              </a:extLst>
            </p:cNvPr>
            <p:cNvSpPr txBox="1"/>
            <p:nvPr/>
          </p:nvSpPr>
          <p:spPr bwMode="auto">
            <a:xfrm>
              <a:off x="6470304" y="4820659"/>
              <a:ext cx="1768290" cy="3745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b="1"/>
                <a:t>…Text</a:t>
              </a:r>
            </a:p>
          </p:txBody>
        </p:sp>
        <p:sp>
          <p:nvSpPr>
            <p:cNvPr id="69" name="íṧḻîḋê">
              <a:extLst>
                <a:ext uri="{FF2B5EF4-FFF2-40B4-BE49-F238E27FC236}">
                  <a16:creationId xmlns:a16="http://schemas.microsoft.com/office/drawing/2014/main" id="{0C024FAD-E48F-48D1-B20D-23DCCF5411F0}"/>
                </a:ext>
              </a:extLst>
            </p:cNvPr>
            <p:cNvSpPr txBox="1"/>
            <p:nvPr/>
          </p:nvSpPr>
          <p:spPr bwMode="auto">
            <a:xfrm>
              <a:off x="9159536" y="4924498"/>
              <a:ext cx="1768290" cy="3745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b="1"/>
                <a:t>…Text</a:t>
              </a:r>
            </a:p>
          </p:txBody>
        </p:sp>
        <p:grpSp>
          <p:nvGrpSpPr>
            <p:cNvPr id="70" name="íṥļíḓè">
              <a:extLst>
                <a:ext uri="{FF2B5EF4-FFF2-40B4-BE49-F238E27FC236}">
                  <a16:creationId xmlns:a16="http://schemas.microsoft.com/office/drawing/2014/main" id="{C917FA21-7B45-482F-B6F1-9E9F1EE902D4}"/>
                </a:ext>
              </a:extLst>
            </p:cNvPr>
            <p:cNvGrpSpPr/>
            <p:nvPr/>
          </p:nvGrpSpPr>
          <p:grpSpPr>
            <a:xfrm>
              <a:off x="673100" y="1217475"/>
              <a:ext cx="2641600" cy="1167783"/>
              <a:chOff x="8145525" y="1579425"/>
              <a:chExt cx="2679327" cy="1167783"/>
            </a:xfrm>
          </p:grpSpPr>
          <p:sp>
            <p:nvSpPr>
              <p:cNvPr id="77" name="iŝľíḍé">
                <a:extLst>
                  <a:ext uri="{FF2B5EF4-FFF2-40B4-BE49-F238E27FC236}">
                    <a16:creationId xmlns:a16="http://schemas.microsoft.com/office/drawing/2014/main" id="{6F886094-7616-486F-AFAF-9331AC053642}"/>
                  </a:ext>
                </a:extLst>
              </p:cNvPr>
              <p:cNvSpPr/>
              <p:nvPr/>
            </p:nvSpPr>
            <p:spPr bwMode="auto">
              <a:xfrm>
                <a:off x="8145525" y="1967022"/>
                <a:ext cx="2679327" cy="780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r>
                  <a:rPr lang="en-US" altLang="zh-CN" sz="1100"/>
                  <a:t>Copy paste fonts. Choose the only option to retain text.</a:t>
                </a:r>
              </a:p>
              <a:p>
                <a:r>
                  <a:rPr lang="en-US" altLang="zh-CN" sz="1100"/>
                  <a:t>… …</a:t>
                </a:r>
              </a:p>
            </p:txBody>
          </p:sp>
          <p:sp>
            <p:nvSpPr>
              <p:cNvPr id="78" name="íṡ1ïḍê">
                <a:extLst>
                  <a:ext uri="{FF2B5EF4-FFF2-40B4-BE49-F238E27FC236}">
                    <a16:creationId xmlns:a16="http://schemas.microsoft.com/office/drawing/2014/main" id="{31DB00A3-DC65-4FF0-BE77-274D420E4CE9}"/>
                  </a:ext>
                </a:extLst>
              </p:cNvPr>
              <p:cNvSpPr txBox="1"/>
              <p:nvPr/>
            </p:nvSpPr>
            <p:spPr bwMode="auto">
              <a:xfrm>
                <a:off x="8145525" y="1579425"/>
                <a:ext cx="2679327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71" name="isļiḓé">
              <a:extLst>
                <a:ext uri="{FF2B5EF4-FFF2-40B4-BE49-F238E27FC236}">
                  <a16:creationId xmlns:a16="http://schemas.microsoft.com/office/drawing/2014/main" id="{9968EDFD-710D-4887-ACDF-4CFDB0E0D7D1}"/>
                </a:ext>
              </a:extLst>
            </p:cNvPr>
            <p:cNvGrpSpPr/>
            <p:nvPr/>
          </p:nvGrpSpPr>
          <p:grpSpPr>
            <a:xfrm>
              <a:off x="673100" y="2854365"/>
              <a:ext cx="2641600" cy="1167783"/>
              <a:chOff x="8145525" y="1579425"/>
              <a:chExt cx="2679327" cy="1167783"/>
            </a:xfrm>
          </p:grpSpPr>
          <p:sp>
            <p:nvSpPr>
              <p:cNvPr id="75" name="ïSļîḑe">
                <a:extLst>
                  <a:ext uri="{FF2B5EF4-FFF2-40B4-BE49-F238E27FC236}">
                    <a16:creationId xmlns:a16="http://schemas.microsoft.com/office/drawing/2014/main" id="{130F27E6-FE6B-4356-8187-8E8862138D06}"/>
                  </a:ext>
                </a:extLst>
              </p:cNvPr>
              <p:cNvSpPr/>
              <p:nvPr/>
            </p:nvSpPr>
            <p:spPr bwMode="auto">
              <a:xfrm>
                <a:off x="8145525" y="1967022"/>
                <a:ext cx="2679327" cy="780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r>
                  <a:rPr lang="en-US" altLang="zh-CN" sz="1100" dirty="0"/>
                  <a:t>Copy paste fonts. Choose the only option to retain text.</a:t>
                </a:r>
              </a:p>
              <a:p>
                <a:r>
                  <a:rPr lang="en-US" altLang="zh-CN" sz="1100" dirty="0"/>
                  <a:t>… …</a:t>
                </a:r>
              </a:p>
            </p:txBody>
          </p:sp>
          <p:sp>
            <p:nvSpPr>
              <p:cNvPr id="76" name="iṧḻîďe">
                <a:extLst>
                  <a:ext uri="{FF2B5EF4-FFF2-40B4-BE49-F238E27FC236}">
                    <a16:creationId xmlns:a16="http://schemas.microsoft.com/office/drawing/2014/main" id="{588B8DFB-64FA-478B-9D6C-D4985D75D183}"/>
                  </a:ext>
                </a:extLst>
              </p:cNvPr>
              <p:cNvSpPr txBox="1"/>
              <p:nvPr/>
            </p:nvSpPr>
            <p:spPr bwMode="auto">
              <a:xfrm>
                <a:off x="8145525" y="1579425"/>
                <a:ext cx="2679327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72" name="iśḻïḓé">
              <a:extLst>
                <a:ext uri="{FF2B5EF4-FFF2-40B4-BE49-F238E27FC236}">
                  <a16:creationId xmlns:a16="http://schemas.microsoft.com/office/drawing/2014/main" id="{B65566C5-109B-4684-B95D-E5152780BEEC}"/>
                </a:ext>
              </a:extLst>
            </p:cNvPr>
            <p:cNvGrpSpPr/>
            <p:nvPr/>
          </p:nvGrpSpPr>
          <p:grpSpPr>
            <a:xfrm>
              <a:off x="673100" y="4491255"/>
              <a:ext cx="2641600" cy="1167783"/>
              <a:chOff x="8145525" y="1579425"/>
              <a:chExt cx="2679327" cy="1167783"/>
            </a:xfrm>
          </p:grpSpPr>
          <p:sp>
            <p:nvSpPr>
              <p:cNvPr id="73" name="íṧ1ïďe">
                <a:extLst>
                  <a:ext uri="{FF2B5EF4-FFF2-40B4-BE49-F238E27FC236}">
                    <a16:creationId xmlns:a16="http://schemas.microsoft.com/office/drawing/2014/main" id="{C9CB718E-5314-4E25-B5A5-7B1216A81A11}"/>
                  </a:ext>
                </a:extLst>
              </p:cNvPr>
              <p:cNvSpPr/>
              <p:nvPr/>
            </p:nvSpPr>
            <p:spPr bwMode="auto">
              <a:xfrm>
                <a:off x="8145525" y="1967022"/>
                <a:ext cx="2679327" cy="780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r>
                  <a:rPr lang="en-US" altLang="zh-CN" sz="1100"/>
                  <a:t>Copy paste fonts. Choose the only option to retain text.</a:t>
                </a:r>
              </a:p>
              <a:p>
                <a:r>
                  <a:rPr lang="en-US" altLang="zh-CN" sz="1100"/>
                  <a:t>… …</a:t>
                </a:r>
              </a:p>
            </p:txBody>
          </p:sp>
          <p:sp>
            <p:nvSpPr>
              <p:cNvPr id="74" name="íṥľiḑe">
                <a:extLst>
                  <a:ext uri="{FF2B5EF4-FFF2-40B4-BE49-F238E27FC236}">
                    <a16:creationId xmlns:a16="http://schemas.microsoft.com/office/drawing/2014/main" id="{6196A96E-BDC2-4D37-B598-920399F5AECC}"/>
                  </a:ext>
                </a:extLst>
              </p:cNvPr>
              <p:cNvSpPr txBox="1"/>
              <p:nvPr/>
            </p:nvSpPr>
            <p:spPr bwMode="auto">
              <a:xfrm>
                <a:off x="8145525" y="1579425"/>
                <a:ext cx="2679327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2778288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śḷiḍ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ṡ1íḋé">
            <a:extLst>
              <a:ext uri="{FF2B5EF4-FFF2-40B4-BE49-F238E27FC236}">
                <a16:creationId xmlns:a16="http://schemas.microsoft.com/office/drawing/2014/main" id="{307FC68B-8D6D-47F2-B2AE-C9A64B771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ŝľïďe">
            <a:extLst>
              <a:ext uri="{FF2B5EF4-FFF2-40B4-BE49-F238E27FC236}">
                <a16:creationId xmlns:a16="http://schemas.microsoft.com/office/drawing/2014/main" id="{0C06039D-8444-449B-AF7B-5B8AD71D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ślïḓe">
            <a:extLst>
              <a:ext uri="{FF2B5EF4-FFF2-40B4-BE49-F238E27FC236}">
                <a16:creationId xmlns:a16="http://schemas.microsoft.com/office/drawing/2014/main" id="{18DEEB77-3D38-400D-B38D-6A1896AEF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grpSp>
        <p:nvGrpSpPr>
          <p:cNvPr id="5" name="îS1íḋe">
            <a:extLst>
              <a:ext uri="{FF2B5EF4-FFF2-40B4-BE49-F238E27FC236}">
                <a16:creationId xmlns:a16="http://schemas.microsoft.com/office/drawing/2014/main" id="{75C784E0-F150-4FA6-A4B6-17E903A0321A}"/>
              </a:ext>
            </a:extLst>
          </p:cNvPr>
          <p:cNvGrpSpPr/>
          <p:nvPr/>
        </p:nvGrpSpPr>
        <p:grpSpPr>
          <a:xfrm>
            <a:off x="660399" y="1130300"/>
            <a:ext cx="10858501" cy="5003800"/>
            <a:chOff x="660399" y="1130300"/>
            <a:chExt cx="10858501" cy="5003800"/>
          </a:xfrm>
        </p:grpSpPr>
        <p:sp>
          <p:nvSpPr>
            <p:cNvPr id="57" name="îSlïḋé">
              <a:extLst>
                <a:ext uri="{FF2B5EF4-FFF2-40B4-BE49-F238E27FC236}">
                  <a16:creationId xmlns:a16="http://schemas.microsoft.com/office/drawing/2014/main" id="{2FCF07B4-022D-43D8-A729-35664E6DD1F8}"/>
                </a:ext>
              </a:extLst>
            </p:cNvPr>
            <p:cNvSpPr/>
            <p:nvPr/>
          </p:nvSpPr>
          <p:spPr>
            <a:xfrm>
              <a:off x="660400" y="1130300"/>
              <a:ext cx="10858500" cy="2601945"/>
            </a:xfrm>
            <a:prstGeom prst="rect">
              <a:avLst/>
            </a:prstGeom>
            <a:blipFill>
              <a:blip r:embed="rId5" cstate="screen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9" name="íSḷíďè">
              <a:extLst>
                <a:ext uri="{FF2B5EF4-FFF2-40B4-BE49-F238E27FC236}">
                  <a16:creationId xmlns:a16="http://schemas.microsoft.com/office/drawing/2014/main" id="{EEE4157F-1E11-4731-8B95-6EC2F58A285A}"/>
                </a:ext>
              </a:extLst>
            </p:cNvPr>
            <p:cNvSpPr txBox="1"/>
            <p:nvPr/>
          </p:nvSpPr>
          <p:spPr>
            <a:xfrm>
              <a:off x="660399" y="4089696"/>
              <a:ext cx="3193143" cy="8540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buSzPct val="25000"/>
              </a:pPr>
              <a:r>
                <a:rPr lang="en-US" sz="2000" b="1" dirty="0"/>
                <a:t>Unified Fonts Make Reading More Fluent.</a:t>
              </a:r>
            </a:p>
          </p:txBody>
        </p:sp>
        <p:sp>
          <p:nvSpPr>
            <p:cNvPr id="59" name="îsļíḋe">
              <a:extLst>
                <a:ext uri="{FF2B5EF4-FFF2-40B4-BE49-F238E27FC236}">
                  <a16:creationId xmlns:a16="http://schemas.microsoft.com/office/drawing/2014/main" id="{CB5749EC-2252-45AB-86EC-E46EA9B311E7}"/>
                </a:ext>
              </a:extLst>
            </p:cNvPr>
            <p:cNvSpPr/>
            <p:nvPr/>
          </p:nvSpPr>
          <p:spPr>
            <a:xfrm>
              <a:off x="660399" y="3311721"/>
              <a:ext cx="10858500" cy="420524"/>
            </a:xfrm>
            <a:prstGeom prst="roundRect">
              <a:avLst>
                <a:gd name="adj" fmla="val 5752"/>
              </a:avLst>
            </a:prstGeom>
            <a:solidFill>
              <a:schemeClr val="bg1">
                <a:alpha val="70000"/>
              </a:schemeClr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ṩļídè">
              <a:extLst>
                <a:ext uri="{FF2B5EF4-FFF2-40B4-BE49-F238E27FC236}">
                  <a16:creationId xmlns:a16="http://schemas.microsoft.com/office/drawing/2014/main" id="{BD2DFD7E-ACB8-41DA-BC00-5826E056273C}"/>
                </a:ext>
              </a:extLst>
            </p:cNvPr>
            <p:cNvSpPr/>
            <p:nvPr/>
          </p:nvSpPr>
          <p:spPr>
            <a:xfrm>
              <a:off x="731051" y="4958104"/>
              <a:ext cx="1991296" cy="48764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 defTabSz="913765">
                <a:buSzPct val="25000"/>
                <a:defRPr/>
              </a:pPr>
              <a:r>
                <a:rPr lang="de-DE" altLang="zh-CN" sz="1400" b="1" dirty="0">
                  <a:solidFill>
                    <a:schemeClr val="bg1"/>
                  </a:solidFill>
                </a:rPr>
                <a:t>... ￥ | </a:t>
              </a:r>
              <a:r>
                <a:rPr lang="en-US" altLang="zh-CN" sz="1400" b="1" dirty="0">
                  <a:solidFill>
                    <a:schemeClr val="bg1"/>
                  </a:solidFill>
                </a:rPr>
                <a:t>80</a:t>
              </a:r>
              <a:r>
                <a:rPr lang="de-DE" altLang="zh-CN" sz="1400" b="1" dirty="0">
                  <a:solidFill>
                    <a:schemeClr val="bg1"/>
                  </a:solidFill>
                </a:rPr>
                <a:t> %</a:t>
              </a:r>
            </a:p>
          </p:txBody>
        </p:sp>
        <p:cxnSp>
          <p:nvCxnSpPr>
            <p:cNvPr id="61" name="îṣļîḍè">
              <a:extLst>
                <a:ext uri="{FF2B5EF4-FFF2-40B4-BE49-F238E27FC236}">
                  <a16:creationId xmlns:a16="http://schemas.microsoft.com/office/drawing/2014/main" id="{20C93D25-F0D8-4AB6-B2FF-21C94830E31B}"/>
                </a:ext>
              </a:extLst>
            </p:cNvPr>
            <p:cNvCxnSpPr>
              <a:cxnSpLocks/>
            </p:cNvCxnSpPr>
            <p:nvPr/>
          </p:nvCxnSpPr>
          <p:spPr>
            <a:xfrm>
              <a:off x="4273420" y="3928188"/>
              <a:ext cx="0" cy="2205912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íṥ1iḓe">
              <a:extLst>
                <a:ext uri="{FF2B5EF4-FFF2-40B4-BE49-F238E27FC236}">
                  <a16:creationId xmlns:a16="http://schemas.microsoft.com/office/drawing/2014/main" id="{9297AD0C-50DF-4A06-9BD9-994C230191EB}"/>
                </a:ext>
              </a:extLst>
            </p:cNvPr>
            <p:cNvGrpSpPr/>
            <p:nvPr/>
          </p:nvGrpSpPr>
          <p:grpSpPr>
            <a:xfrm>
              <a:off x="5097700" y="4211607"/>
              <a:ext cx="2552819" cy="1702059"/>
              <a:chOff x="4642221" y="4377737"/>
              <a:chExt cx="2552819" cy="1702059"/>
            </a:xfrm>
          </p:grpSpPr>
          <p:sp>
            <p:nvSpPr>
              <p:cNvPr id="73" name="íṧľïḑê">
                <a:extLst>
                  <a:ext uri="{FF2B5EF4-FFF2-40B4-BE49-F238E27FC236}">
                    <a16:creationId xmlns:a16="http://schemas.microsoft.com/office/drawing/2014/main" id="{4471A426-EA85-43E6-8124-C47B67A50E86}"/>
                  </a:ext>
                </a:extLst>
              </p:cNvPr>
              <p:cNvSpPr/>
              <p:nvPr/>
            </p:nvSpPr>
            <p:spPr bwMode="auto">
              <a:xfrm>
                <a:off x="4642221" y="4377737"/>
                <a:ext cx="2552819" cy="833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Copy paste fonts. Choose the only option to retain text.</a:t>
                </a:r>
              </a:p>
              <a:p>
                <a:pPr algn="ctr"/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75" name="íŝľïḋé">
                <a:extLst>
                  <a:ext uri="{FF2B5EF4-FFF2-40B4-BE49-F238E27FC236}">
                    <a16:creationId xmlns:a16="http://schemas.microsoft.com/office/drawing/2014/main" id="{56C53C81-C6C5-4EC3-80D3-F8651E39C67C}"/>
                  </a:ext>
                </a:extLst>
              </p:cNvPr>
              <p:cNvSpPr/>
              <p:nvPr/>
            </p:nvSpPr>
            <p:spPr bwMode="auto">
              <a:xfrm>
                <a:off x="4642221" y="5246145"/>
                <a:ext cx="2552819" cy="833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Copy paste fonts. Choose the only option to retain text.</a:t>
                </a:r>
              </a:p>
              <a:p>
                <a:pPr algn="ctr"/>
                <a:r>
                  <a:rPr lang="en-US" altLang="zh-CN" sz="1100" dirty="0"/>
                  <a:t>……</a:t>
                </a:r>
              </a:p>
            </p:txBody>
          </p:sp>
        </p:grpSp>
        <p:sp>
          <p:nvSpPr>
            <p:cNvPr id="66" name="í$ḷiḑé">
              <a:extLst>
                <a:ext uri="{FF2B5EF4-FFF2-40B4-BE49-F238E27FC236}">
                  <a16:creationId xmlns:a16="http://schemas.microsoft.com/office/drawing/2014/main" id="{32DFCA47-2C19-401B-BB83-540DB98A2F24}"/>
                </a:ext>
              </a:extLst>
            </p:cNvPr>
            <p:cNvSpPr/>
            <p:nvPr/>
          </p:nvSpPr>
          <p:spPr bwMode="auto">
            <a:xfrm>
              <a:off x="8908130" y="4211607"/>
              <a:ext cx="2552819" cy="8336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68" name="íś1ïdé">
              <a:extLst>
                <a:ext uri="{FF2B5EF4-FFF2-40B4-BE49-F238E27FC236}">
                  <a16:creationId xmlns:a16="http://schemas.microsoft.com/office/drawing/2014/main" id="{E5E1F499-73EC-4D40-AE1D-7812C65E0406}"/>
                </a:ext>
              </a:extLst>
            </p:cNvPr>
            <p:cNvSpPr/>
            <p:nvPr/>
          </p:nvSpPr>
          <p:spPr bwMode="auto">
            <a:xfrm>
              <a:off x="8908130" y="5080015"/>
              <a:ext cx="2552819" cy="8336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29" name="ïṣļíḓè">
              <a:extLst>
                <a:ext uri="{FF2B5EF4-FFF2-40B4-BE49-F238E27FC236}">
                  <a16:creationId xmlns:a16="http://schemas.microsoft.com/office/drawing/2014/main" id="{EE2FC7E2-1DFB-47D6-9527-447BB0F0C09A}"/>
                </a:ext>
              </a:extLst>
            </p:cNvPr>
            <p:cNvSpPr/>
            <p:nvPr/>
          </p:nvSpPr>
          <p:spPr>
            <a:xfrm>
              <a:off x="5378461" y="3311720"/>
              <a:ext cx="1991296" cy="420525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1400" b="1" dirty="0"/>
                <a:t>Text here</a:t>
              </a:r>
            </a:p>
          </p:txBody>
        </p:sp>
        <p:sp>
          <p:nvSpPr>
            <p:cNvPr id="30" name="íṥľíďè">
              <a:extLst>
                <a:ext uri="{FF2B5EF4-FFF2-40B4-BE49-F238E27FC236}">
                  <a16:creationId xmlns:a16="http://schemas.microsoft.com/office/drawing/2014/main" id="{4C5FC339-7349-4389-8F66-D1247696AFD8}"/>
                </a:ext>
              </a:extLst>
            </p:cNvPr>
            <p:cNvSpPr/>
            <p:nvPr/>
          </p:nvSpPr>
          <p:spPr>
            <a:xfrm>
              <a:off x="9188891" y="3311720"/>
              <a:ext cx="1991296" cy="420525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1400" b="1" dirty="0"/>
                <a:t>Text here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975418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šḻî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šľiḍè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ṩḻíḑè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ṥḷïďê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30" name="íšḻiḑé">
            <a:extLst>
              <a:ext uri="{FF2B5EF4-FFF2-40B4-BE49-F238E27FC236}">
                <a16:creationId xmlns:a16="http://schemas.microsoft.com/office/drawing/2014/main" id="{6FDAD75E-5E2A-46EF-837C-A633A3C4281B}"/>
              </a:ext>
            </a:extLst>
          </p:cNvPr>
          <p:cNvSpPr txBox="1"/>
          <p:nvPr/>
        </p:nvSpPr>
        <p:spPr>
          <a:xfrm>
            <a:off x="659983" y="3561590"/>
            <a:ext cx="3866333" cy="134715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>
              <a:buSzPct val="25000"/>
            </a:pPr>
            <a:r>
              <a:rPr lang="en-US" altLang="zh-CN" sz="1100" dirty="0"/>
              <a:t>Theme color makes PPT more convenient to change.</a:t>
            </a:r>
          </a:p>
          <a:p>
            <a:pPr>
              <a:buSzPct val="25000"/>
            </a:pPr>
            <a:r>
              <a:rPr lang="en-US" altLang="zh-CN" sz="1100" dirty="0"/>
              <a:t>Adjust the spacing to adapt to Chinese typesetting, use the reference line in PPT.</a:t>
            </a:r>
          </a:p>
          <a:p>
            <a:pPr>
              <a:buSzPct val="25000"/>
            </a:pPr>
            <a:r>
              <a:rPr lang="en-US" altLang="zh-CN" sz="1100" dirty="0"/>
              <a:t>……</a:t>
            </a:r>
          </a:p>
        </p:txBody>
      </p:sp>
      <p:sp>
        <p:nvSpPr>
          <p:cNvPr id="32" name="išlíḍé">
            <a:extLst>
              <a:ext uri="{FF2B5EF4-FFF2-40B4-BE49-F238E27FC236}">
                <a16:creationId xmlns:a16="http://schemas.microsoft.com/office/drawing/2014/main" id="{800079BA-EFC9-409F-AD8A-47BE897680AF}"/>
              </a:ext>
            </a:extLst>
          </p:cNvPr>
          <p:cNvSpPr txBox="1"/>
          <p:nvPr/>
        </p:nvSpPr>
        <p:spPr>
          <a:xfrm>
            <a:off x="659983" y="2532891"/>
            <a:ext cx="3866333" cy="102869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en-US" sz="2000" b="1" dirty="0"/>
              <a:t>Unified fonts make reading more fluent.</a:t>
            </a:r>
          </a:p>
        </p:txBody>
      </p:sp>
      <p:sp>
        <p:nvSpPr>
          <p:cNvPr id="70" name="ïṧlîde">
            <a:extLst>
              <a:ext uri="{FF2B5EF4-FFF2-40B4-BE49-F238E27FC236}">
                <a16:creationId xmlns:a16="http://schemas.microsoft.com/office/drawing/2014/main" id="{37DFA99A-76ED-4516-AF53-ACE87A859EE3}"/>
              </a:ext>
            </a:extLst>
          </p:cNvPr>
          <p:cNvSpPr txBox="1"/>
          <p:nvPr/>
        </p:nvSpPr>
        <p:spPr>
          <a:xfrm>
            <a:off x="6828269" y="1524156"/>
            <a:ext cx="3310134" cy="414778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 dirty="0"/>
              <a:t>Text here</a:t>
            </a:r>
          </a:p>
        </p:txBody>
      </p:sp>
      <p:sp>
        <p:nvSpPr>
          <p:cNvPr id="74" name="íšliḓè">
            <a:extLst>
              <a:ext uri="{FF2B5EF4-FFF2-40B4-BE49-F238E27FC236}">
                <a16:creationId xmlns:a16="http://schemas.microsoft.com/office/drawing/2014/main" id="{0C9E56A2-A215-4A45-8F8A-271120E380CF}"/>
              </a:ext>
            </a:extLst>
          </p:cNvPr>
          <p:cNvSpPr/>
          <p:nvPr/>
        </p:nvSpPr>
        <p:spPr bwMode="auto">
          <a:xfrm>
            <a:off x="6828269" y="1938937"/>
            <a:ext cx="3310134" cy="62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/>
              <a:t>Copy paste fonts. Choose the only option to retain text……</a:t>
            </a:r>
          </a:p>
        </p:txBody>
      </p:sp>
      <p:sp>
        <p:nvSpPr>
          <p:cNvPr id="75" name="íşḻiḍè">
            <a:extLst>
              <a:ext uri="{FF2B5EF4-FFF2-40B4-BE49-F238E27FC236}">
                <a16:creationId xmlns:a16="http://schemas.microsoft.com/office/drawing/2014/main" id="{67BB144F-095C-4368-A53D-128739C49895}"/>
              </a:ext>
            </a:extLst>
          </p:cNvPr>
          <p:cNvSpPr txBox="1"/>
          <p:nvPr/>
        </p:nvSpPr>
        <p:spPr>
          <a:xfrm>
            <a:off x="6828269" y="3244653"/>
            <a:ext cx="3310134" cy="414778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 dirty="0"/>
              <a:t>Text here</a:t>
            </a:r>
          </a:p>
        </p:txBody>
      </p:sp>
      <p:sp>
        <p:nvSpPr>
          <p:cNvPr id="76" name="îšḻiḋe">
            <a:extLst>
              <a:ext uri="{FF2B5EF4-FFF2-40B4-BE49-F238E27FC236}">
                <a16:creationId xmlns:a16="http://schemas.microsoft.com/office/drawing/2014/main" id="{F3685736-DFC5-4420-8F5E-0C3106DDFCD8}"/>
              </a:ext>
            </a:extLst>
          </p:cNvPr>
          <p:cNvSpPr/>
          <p:nvPr/>
        </p:nvSpPr>
        <p:spPr bwMode="auto">
          <a:xfrm>
            <a:off x="6828269" y="3659434"/>
            <a:ext cx="3310134" cy="62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/>
              <a:t>Copy paste fonts. Choose the only option to retain text……</a:t>
            </a:r>
          </a:p>
        </p:txBody>
      </p:sp>
      <p:sp>
        <p:nvSpPr>
          <p:cNvPr id="77" name="îṧľîďè">
            <a:extLst>
              <a:ext uri="{FF2B5EF4-FFF2-40B4-BE49-F238E27FC236}">
                <a16:creationId xmlns:a16="http://schemas.microsoft.com/office/drawing/2014/main" id="{A44A827C-3FFE-465E-AD16-9640A91C31CE}"/>
              </a:ext>
            </a:extLst>
          </p:cNvPr>
          <p:cNvSpPr/>
          <p:nvPr/>
        </p:nvSpPr>
        <p:spPr bwMode="auto">
          <a:xfrm>
            <a:off x="5994328" y="1712093"/>
            <a:ext cx="671878" cy="671876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8" name="iś1íḑê">
            <a:extLst>
              <a:ext uri="{FF2B5EF4-FFF2-40B4-BE49-F238E27FC236}">
                <a16:creationId xmlns:a16="http://schemas.microsoft.com/office/drawing/2014/main" id="{BAAD63E7-3ACE-43F4-9B97-CF0EC85EE026}"/>
              </a:ext>
            </a:extLst>
          </p:cNvPr>
          <p:cNvSpPr/>
          <p:nvPr/>
        </p:nvSpPr>
        <p:spPr bwMode="auto">
          <a:xfrm>
            <a:off x="6173155" y="1892421"/>
            <a:ext cx="314221" cy="347751"/>
          </a:xfrm>
          <a:custGeom>
            <a:avLst/>
            <a:gdLst>
              <a:gd name="T0" fmla="*/ 104 w 208"/>
              <a:gd name="T1" fmla="*/ 0 h 228"/>
              <a:gd name="T2" fmla="*/ 208 w 208"/>
              <a:gd name="T3" fmla="*/ 104 h 228"/>
              <a:gd name="T4" fmla="*/ 136 w 208"/>
              <a:gd name="T5" fmla="*/ 203 h 228"/>
              <a:gd name="T6" fmla="*/ 145 w 208"/>
              <a:gd name="T7" fmla="*/ 220 h 228"/>
              <a:gd name="T8" fmla="*/ 176 w 208"/>
              <a:gd name="T9" fmla="*/ 220 h 228"/>
              <a:gd name="T10" fmla="*/ 176 w 208"/>
              <a:gd name="T11" fmla="*/ 228 h 228"/>
              <a:gd name="T12" fmla="*/ 32 w 208"/>
              <a:gd name="T13" fmla="*/ 228 h 228"/>
              <a:gd name="T14" fmla="*/ 32 w 208"/>
              <a:gd name="T15" fmla="*/ 220 h 228"/>
              <a:gd name="T16" fmla="*/ 63 w 208"/>
              <a:gd name="T17" fmla="*/ 220 h 228"/>
              <a:gd name="T18" fmla="*/ 72 w 208"/>
              <a:gd name="T19" fmla="*/ 203 h 228"/>
              <a:gd name="T20" fmla="*/ 0 w 208"/>
              <a:gd name="T21" fmla="*/ 104 h 228"/>
              <a:gd name="T22" fmla="*/ 104 w 208"/>
              <a:gd name="T23" fmla="*/ 0 h 228"/>
              <a:gd name="T24" fmla="*/ 80 w 208"/>
              <a:gd name="T25" fmla="*/ 205 h 228"/>
              <a:gd name="T26" fmla="*/ 72 w 208"/>
              <a:gd name="T27" fmla="*/ 220 h 228"/>
              <a:gd name="T28" fmla="*/ 136 w 208"/>
              <a:gd name="T29" fmla="*/ 220 h 228"/>
              <a:gd name="T30" fmla="*/ 128 w 208"/>
              <a:gd name="T31" fmla="*/ 205 h 228"/>
              <a:gd name="T32" fmla="*/ 104 w 208"/>
              <a:gd name="T33" fmla="*/ 208 h 228"/>
              <a:gd name="T34" fmla="*/ 80 w 208"/>
              <a:gd name="T35" fmla="*/ 205 h 228"/>
              <a:gd name="T36" fmla="*/ 104 w 208"/>
              <a:gd name="T37" fmla="*/ 60 h 228"/>
              <a:gd name="T38" fmla="*/ 60 w 208"/>
              <a:gd name="T39" fmla="*/ 104 h 228"/>
              <a:gd name="T40" fmla="*/ 104 w 208"/>
              <a:gd name="T41" fmla="*/ 148 h 228"/>
              <a:gd name="T42" fmla="*/ 148 w 208"/>
              <a:gd name="T43" fmla="*/ 104 h 228"/>
              <a:gd name="T44" fmla="*/ 104 w 208"/>
              <a:gd name="T45" fmla="*/ 60 h 228"/>
              <a:gd name="T46" fmla="*/ 154 w 208"/>
              <a:gd name="T47" fmla="*/ 48 h 228"/>
              <a:gd name="T48" fmla="*/ 148 w 208"/>
              <a:gd name="T49" fmla="*/ 54 h 228"/>
              <a:gd name="T50" fmla="*/ 154 w 208"/>
              <a:gd name="T51" fmla="*/ 60 h 228"/>
              <a:gd name="T52" fmla="*/ 160 w 208"/>
              <a:gd name="T53" fmla="*/ 54 h 228"/>
              <a:gd name="T54" fmla="*/ 154 w 208"/>
              <a:gd name="T55" fmla="*/ 4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228">
                <a:moveTo>
                  <a:pt x="104" y="0"/>
                </a:moveTo>
                <a:cubicBezTo>
                  <a:pt x="161" y="0"/>
                  <a:pt x="208" y="47"/>
                  <a:pt x="208" y="104"/>
                </a:cubicBezTo>
                <a:cubicBezTo>
                  <a:pt x="208" y="150"/>
                  <a:pt x="178" y="190"/>
                  <a:pt x="136" y="203"/>
                </a:cubicBezTo>
                <a:cubicBezTo>
                  <a:pt x="145" y="220"/>
                  <a:pt x="145" y="220"/>
                  <a:pt x="145" y="220"/>
                </a:cubicBezTo>
                <a:cubicBezTo>
                  <a:pt x="176" y="220"/>
                  <a:pt x="176" y="220"/>
                  <a:pt x="176" y="220"/>
                </a:cubicBezTo>
                <a:cubicBezTo>
                  <a:pt x="176" y="228"/>
                  <a:pt x="176" y="228"/>
                  <a:pt x="176" y="228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2" y="220"/>
                  <a:pt x="32" y="220"/>
                  <a:pt x="32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72" y="203"/>
                  <a:pt x="72" y="203"/>
                  <a:pt x="72" y="203"/>
                </a:cubicBezTo>
                <a:cubicBezTo>
                  <a:pt x="30" y="190"/>
                  <a:pt x="0" y="150"/>
                  <a:pt x="0" y="104"/>
                </a:cubicBezTo>
                <a:cubicBezTo>
                  <a:pt x="0" y="47"/>
                  <a:pt x="47" y="0"/>
                  <a:pt x="104" y="0"/>
                </a:cubicBezTo>
                <a:close/>
                <a:moveTo>
                  <a:pt x="80" y="205"/>
                </a:moveTo>
                <a:cubicBezTo>
                  <a:pt x="72" y="220"/>
                  <a:pt x="72" y="220"/>
                  <a:pt x="72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120" y="207"/>
                  <a:pt x="112" y="208"/>
                  <a:pt x="104" y="208"/>
                </a:cubicBezTo>
                <a:cubicBezTo>
                  <a:pt x="96" y="208"/>
                  <a:pt x="88" y="207"/>
                  <a:pt x="80" y="205"/>
                </a:cubicBezTo>
                <a:close/>
                <a:moveTo>
                  <a:pt x="104" y="60"/>
                </a:moveTo>
                <a:cubicBezTo>
                  <a:pt x="80" y="60"/>
                  <a:pt x="60" y="80"/>
                  <a:pt x="60" y="104"/>
                </a:cubicBezTo>
                <a:cubicBezTo>
                  <a:pt x="60" y="128"/>
                  <a:pt x="80" y="148"/>
                  <a:pt x="104" y="148"/>
                </a:cubicBezTo>
                <a:cubicBezTo>
                  <a:pt x="128" y="148"/>
                  <a:pt x="148" y="128"/>
                  <a:pt x="148" y="104"/>
                </a:cubicBezTo>
                <a:cubicBezTo>
                  <a:pt x="148" y="80"/>
                  <a:pt x="128" y="60"/>
                  <a:pt x="104" y="60"/>
                </a:cubicBezTo>
                <a:close/>
                <a:moveTo>
                  <a:pt x="154" y="48"/>
                </a:moveTo>
                <a:cubicBezTo>
                  <a:pt x="151" y="48"/>
                  <a:pt x="148" y="51"/>
                  <a:pt x="148" y="54"/>
                </a:cubicBezTo>
                <a:cubicBezTo>
                  <a:pt x="148" y="57"/>
                  <a:pt x="151" y="60"/>
                  <a:pt x="154" y="60"/>
                </a:cubicBezTo>
                <a:cubicBezTo>
                  <a:pt x="157" y="60"/>
                  <a:pt x="160" y="57"/>
                  <a:pt x="160" y="54"/>
                </a:cubicBezTo>
                <a:cubicBezTo>
                  <a:pt x="160" y="51"/>
                  <a:pt x="157" y="48"/>
                  <a:pt x="154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9" name="iṩľíḍe">
            <a:extLst>
              <a:ext uri="{FF2B5EF4-FFF2-40B4-BE49-F238E27FC236}">
                <a16:creationId xmlns:a16="http://schemas.microsoft.com/office/drawing/2014/main" id="{EC613311-3FA2-4A31-A11D-6202829A75D2}"/>
              </a:ext>
            </a:extLst>
          </p:cNvPr>
          <p:cNvSpPr/>
          <p:nvPr/>
        </p:nvSpPr>
        <p:spPr bwMode="auto">
          <a:xfrm>
            <a:off x="5994328" y="4945161"/>
            <a:ext cx="671878" cy="671876"/>
          </a:xfrm>
          <a:prstGeom prst="rect">
            <a:avLst/>
          </a:prstGeom>
          <a:solidFill>
            <a:schemeClr val="accent3"/>
          </a:solidFill>
          <a:ln w="3810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0" name="î$1îḑé">
            <a:extLst>
              <a:ext uri="{FF2B5EF4-FFF2-40B4-BE49-F238E27FC236}">
                <a16:creationId xmlns:a16="http://schemas.microsoft.com/office/drawing/2014/main" id="{9B00AC0A-965E-432F-AF92-10D3A0416867}"/>
              </a:ext>
            </a:extLst>
          </p:cNvPr>
          <p:cNvSpPr/>
          <p:nvPr/>
        </p:nvSpPr>
        <p:spPr bwMode="auto">
          <a:xfrm>
            <a:off x="6156391" y="5139773"/>
            <a:ext cx="347751" cy="319181"/>
          </a:xfrm>
          <a:custGeom>
            <a:avLst/>
            <a:gdLst>
              <a:gd name="T0" fmla="*/ 82 w 353"/>
              <a:gd name="T1" fmla="*/ 152 h 324"/>
              <a:gd name="T2" fmla="*/ 82 w 353"/>
              <a:gd name="T3" fmla="*/ 184 h 324"/>
              <a:gd name="T4" fmla="*/ 94 w 353"/>
              <a:gd name="T5" fmla="*/ 184 h 324"/>
              <a:gd name="T6" fmla="*/ 94 w 353"/>
              <a:gd name="T7" fmla="*/ 152 h 324"/>
              <a:gd name="T8" fmla="*/ 258 w 353"/>
              <a:gd name="T9" fmla="*/ 152 h 324"/>
              <a:gd name="T10" fmla="*/ 258 w 353"/>
              <a:gd name="T11" fmla="*/ 184 h 324"/>
              <a:gd name="T12" fmla="*/ 271 w 353"/>
              <a:gd name="T13" fmla="*/ 184 h 324"/>
              <a:gd name="T14" fmla="*/ 271 w 353"/>
              <a:gd name="T15" fmla="*/ 152 h 324"/>
              <a:gd name="T16" fmla="*/ 353 w 353"/>
              <a:gd name="T17" fmla="*/ 152 h 324"/>
              <a:gd name="T18" fmla="*/ 353 w 353"/>
              <a:gd name="T19" fmla="*/ 324 h 324"/>
              <a:gd name="T20" fmla="*/ 0 w 353"/>
              <a:gd name="T21" fmla="*/ 324 h 324"/>
              <a:gd name="T22" fmla="*/ 0 w 353"/>
              <a:gd name="T23" fmla="*/ 152 h 324"/>
              <a:gd name="T24" fmla="*/ 82 w 353"/>
              <a:gd name="T25" fmla="*/ 152 h 324"/>
              <a:gd name="T26" fmla="*/ 271 w 353"/>
              <a:gd name="T27" fmla="*/ 0 h 324"/>
              <a:gd name="T28" fmla="*/ 271 w 353"/>
              <a:gd name="T29" fmla="*/ 76 h 324"/>
              <a:gd name="T30" fmla="*/ 353 w 353"/>
              <a:gd name="T31" fmla="*/ 76 h 324"/>
              <a:gd name="T32" fmla="*/ 353 w 353"/>
              <a:gd name="T33" fmla="*/ 140 h 324"/>
              <a:gd name="T34" fmla="*/ 0 w 353"/>
              <a:gd name="T35" fmla="*/ 140 h 324"/>
              <a:gd name="T36" fmla="*/ 0 w 353"/>
              <a:gd name="T37" fmla="*/ 76 h 324"/>
              <a:gd name="T38" fmla="*/ 82 w 353"/>
              <a:gd name="T39" fmla="*/ 76 h 324"/>
              <a:gd name="T40" fmla="*/ 82 w 353"/>
              <a:gd name="T41" fmla="*/ 0 h 324"/>
              <a:gd name="T42" fmla="*/ 271 w 353"/>
              <a:gd name="T43" fmla="*/ 0 h 324"/>
              <a:gd name="T44" fmla="*/ 258 w 353"/>
              <a:gd name="T45" fmla="*/ 12 h 324"/>
              <a:gd name="T46" fmla="*/ 94 w 353"/>
              <a:gd name="T47" fmla="*/ 12 h 324"/>
              <a:gd name="T48" fmla="*/ 94 w 353"/>
              <a:gd name="T49" fmla="*/ 76 h 324"/>
              <a:gd name="T50" fmla="*/ 258 w 353"/>
              <a:gd name="T51" fmla="*/ 76 h 324"/>
              <a:gd name="T52" fmla="*/ 258 w 353"/>
              <a:gd name="T53" fmla="*/ 12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53" h="324">
                <a:moveTo>
                  <a:pt x="82" y="152"/>
                </a:moveTo>
                <a:lnTo>
                  <a:pt x="82" y="184"/>
                </a:lnTo>
                <a:lnTo>
                  <a:pt x="94" y="184"/>
                </a:lnTo>
                <a:lnTo>
                  <a:pt x="94" y="152"/>
                </a:lnTo>
                <a:lnTo>
                  <a:pt x="258" y="152"/>
                </a:lnTo>
                <a:lnTo>
                  <a:pt x="258" y="184"/>
                </a:lnTo>
                <a:lnTo>
                  <a:pt x="271" y="184"/>
                </a:lnTo>
                <a:lnTo>
                  <a:pt x="271" y="152"/>
                </a:lnTo>
                <a:lnTo>
                  <a:pt x="353" y="152"/>
                </a:lnTo>
                <a:lnTo>
                  <a:pt x="353" y="324"/>
                </a:lnTo>
                <a:lnTo>
                  <a:pt x="0" y="324"/>
                </a:lnTo>
                <a:lnTo>
                  <a:pt x="0" y="152"/>
                </a:lnTo>
                <a:lnTo>
                  <a:pt x="82" y="152"/>
                </a:lnTo>
                <a:close/>
                <a:moveTo>
                  <a:pt x="271" y="0"/>
                </a:moveTo>
                <a:lnTo>
                  <a:pt x="271" y="76"/>
                </a:lnTo>
                <a:lnTo>
                  <a:pt x="353" y="76"/>
                </a:lnTo>
                <a:lnTo>
                  <a:pt x="353" y="140"/>
                </a:lnTo>
                <a:lnTo>
                  <a:pt x="0" y="140"/>
                </a:lnTo>
                <a:lnTo>
                  <a:pt x="0" y="76"/>
                </a:lnTo>
                <a:lnTo>
                  <a:pt x="82" y="76"/>
                </a:lnTo>
                <a:lnTo>
                  <a:pt x="82" y="0"/>
                </a:lnTo>
                <a:lnTo>
                  <a:pt x="271" y="0"/>
                </a:lnTo>
                <a:close/>
                <a:moveTo>
                  <a:pt x="258" y="12"/>
                </a:moveTo>
                <a:lnTo>
                  <a:pt x="94" y="12"/>
                </a:lnTo>
                <a:lnTo>
                  <a:pt x="94" y="76"/>
                </a:lnTo>
                <a:lnTo>
                  <a:pt x="258" y="76"/>
                </a:lnTo>
                <a:lnTo>
                  <a:pt x="258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1" name="ï$ļïḑè">
            <a:extLst>
              <a:ext uri="{FF2B5EF4-FFF2-40B4-BE49-F238E27FC236}">
                <a16:creationId xmlns:a16="http://schemas.microsoft.com/office/drawing/2014/main" id="{81B352E9-DD49-4594-B4EA-649D6C605FE5}"/>
              </a:ext>
            </a:extLst>
          </p:cNvPr>
          <p:cNvSpPr/>
          <p:nvPr/>
        </p:nvSpPr>
        <p:spPr bwMode="auto">
          <a:xfrm>
            <a:off x="5994328" y="3328627"/>
            <a:ext cx="671878" cy="671876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2" name="îŝľidè">
            <a:extLst>
              <a:ext uri="{FF2B5EF4-FFF2-40B4-BE49-F238E27FC236}">
                <a16:creationId xmlns:a16="http://schemas.microsoft.com/office/drawing/2014/main" id="{6AC3C21B-DC2D-4B17-B0DD-26BDE4443DB5}"/>
              </a:ext>
            </a:extLst>
          </p:cNvPr>
          <p:cNvSpPr/>
          <p:nvPr/>
        </p:nvSpPr>
        <p:spPr bwMode="auto">
          <a:xfrm>
            <a:off x="6156391" y="3487520"/>
            <a:ext cx="347751" cy="343821"/>
          </a:xfrm>
          <a:custGeom>
            <a:avLst/>
            <a:gdLst>
              <a:gd name="T0" fmla="*/ 156 w 224"/>
              <a:gd name="T1" fmla="*/ 116 h 220"/>
              <a:gd name="T2" fmla="*/ 156 w 224"/>
              <a:gd name="T3" fmla="*/ 220 h 220"/>
              <a:gd name="T4" fmla="*/ 68 w 224"/>
              <a:gd name="T5" fmla="*/ 220 h 220"/>
              <a:gd name="T6" fmla="*/ 68 w 224"/>
              <a:gd name="T7" fmla="*/ 116 h 220"/>
              <a:gd name="T8" fmla="*/ 156 w 224"/>
              <a:gd name="T9" fmla="*/ 116 h 220"/>
              <a:gd name="T10" fmla="*/ 60 w 224"/>
              <a:gd name="T11" fmla="*/ 48 h 220"/>
              <a:gd name="T12" fmla="*/ 60 w 224"/>
              <a:gd name="T13" fmla="*/ 64 h 220"/>
              <a:gd name="T14" fmla="*/ 164 w 224"/>
              <a:gd name="T15" fmla="*/ 64 h 220"/>
              <a:gd name="T16" fmla="*/ 164 w 224"/>
              <a:gd name="T17" fmla="*/ 48 h 220"/>
              <a:gd name="T18" fmla="*/ 224 w 224"/>
              <a:gd name="T19" fmla="*/ 48 h 220"/>
              <a:gd name="T20" fmla="*/ 224 w 224"/>
              <a:gd name="T21" fmla="*/ 172 h 220"/>
              <a:gd name="T22" fmla="*/ 164 w 224"/>
              <a:gd name="T23" fmla="*/ 172 h 220"/>
              <a:gd name="T24" fmla="*/ 164 w 224"/>
              <a:gd name="T25" fmla="*/ 108 h 220"/>
              <a:gd name="T26" fmla="*/ 60 w 224"/>
              <a:gd name="T27" fmla="*/ 108 h 220"/>
              <a:gd name="T28" fmla="*/ 60 w 224"/>
              <a:gd name="T29" fmla="*/ 172 h 220"/>
              <a:gd name="T30" fmla="*/ 0 w 224"/>
              <a:gd name="T31" fmla="*/ 172 h 220"/>
              <a:gd name="T32" fmla="*/ 0 w 224"/>
              <a:gd name="T33" fmla="*/ 78 h 220"/>
              <a:gd name="T34" fmla="*/ 28 w 224"/>
              <a:gd name="T35" fmla="*/ 48 h 220"/>
              <a:gd name="T36" fmla="*/ 60 w 224"/>
              <a:gd name="T37" fmla="*/ 48 h 220"/>
              <a:gd name="T38" fmla="*/ 194 w 224"/>
              <a:gd name="T39" fmla="*/ 72 h 220"/>
              <a:gd name="T40" fmla="*/ 188 w 224"/>
              <a:gd name="T41" fmla="*/ 78 h 220"/>
              <a:gd name="T42" fmla="*/ 194 w 224"/>
              <a:gd name="T43" fmla="*/ 84 h 220"/>
              <a:gd name="T44" fmla="*/ 200 w 224"/>
              <a:gd name="T45" fmla="*/ 78 h 220"/>
              <a:gd name="T46" fmla="*/ 194 w 224"/>
              <a:gd name="T47" fmla="*/ 72 h 220"/>
              <a:gd name="T48" fmla="*/ 156 w 224"/>
              <a:gd name="T49" fmla="*/ 0 h 220"/>
              <a:gd name="T50" fmla="*/ 156 w 224"/>
              <a:gd name="T51" fmla="*/ 56 h 220"/>
              <a:gd name="T52" fmla="*/ 68 w 224"/>
              <a:gd name="T53" fmla="*/ 56 h 220"/>
              <a:gd name="T54" fmla="*/ 68 w 224"/>
              <a:gd name="T55" fmla="*/ 0 h 220"/>
              <a:gd name="T56" fmla="*/ 156 w 224"/>
              <a:gd name="T57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4" h="220">
                <a:moveTo>
                  <a:pt x="156" y="116"/>
                </a:moveTo>
                <a:cubicBezTo>
                  <a:pt x="156" y="220"/>
                  <a:pt x="156" y="220"/>
                  <a:pt x="156" y="220"/>
                </a:cubicBezTo>
                <a:cubicBezTo>
                  <a:pt x="68" y="220"/>
                  <a:pt x="68" y="220"/>
                  <a:pt x="68" y="220"/>
                </a:cubicBezTo>
                <a:cubicBezTo>
                  <a:pt x="68" y="116"/>
                  <a:pt x="68" y="116"/>
                  <a:pt x="68" y="116"/>
                </a:cubicBezTo>
                <a:lnTo>
                  <a:pt x="156" y="116"/>
                </a:lnTo>
                <a:close/>
                <a:moveTo>
                  <a:pt x="60" y="48"/>
                </a:moveTo>
                <a:cubicBezTo>
                  <a:pt x="60" y="64"/>
                  <a:pt x="60" y="64"/>
                  <a:pt x="60" y="64"/>
                </a:cubicBezTo>
                <a:cubicBezTo>
                  <a:pt x="164" y="64"/>
                  <a:pt x="164" y="64"/>
                  <a:pt x="164" y="64"/>
                </a:cubicBezTo>
                <a:cubicBezTo>
                  <a:pt x="164" y="48"/>
                  <a:pt x="164" y="48"/>
                  <a:pt x="164" y="48"/>
                </a:cubicBezTo>
                <a:cubicBezTo>
                  <a:pt x="224" y="48"/>
                  <a:pt x="224" y="48"/>
                  <a:pt x="224" y="48"/>
                </a:cubicBezTo>
                <a:cubicBezTo>
                  <a:pt x="224" y="172"/>
                  <a:pt x="224" y="172"/>
                  <a:pt x="224" y="172"/>
                </a:cubicBezTo>
                <a:cubicBezTo>
                  <a:pt x="164" y="172"/>
                  <a:pt x="164" y="172"/>
                  <a:pt x="164" y="172"/>
                </a:cubicBezTo>
                <a:cubicBezTo>
                  <a:pt x="164" y="108"/>
                  <a:pt x="164" y="108"/>
                  <a:pt x="164" y="108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172"/>
                  <a:pt x="60" y="172"/>
                  <a:pt x="60" y="172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78"/>
                  <a:pt x="0" y="78"/>
                  <a:pt x="0" y="78"/>
                </a:cubicBezTo>
                <a:cubicBezTo>
                  <a:pt x="28" y="48"/>
                  <a:pt x="28" y="48"/>
                  <a:pt x="28" y="48"/>
                </a:cubicBezTo>
                <a:lnTo>
                  <a:pt x="60" y="48"/>
                </a:lnTo>
                <a:close/>
                <a:moveTo>
                  <a:pt x="194" y="72"/>
                </a:moveTo>
                <a:cubicBezTo>
                  <a:pt x="191" y="72"/>
                  <a:pt x="188" y="75"/>
                  <a:pt x="188" y="78"/>
                </a:cubicBezTo>
                <a:cubicBezTo>
                  <a:pt x="188" y="81"/>
                  <a:pt x="191" y="84"/>
                  <a:pt x="194" y="84"/>
                </a:cubicBezTo>
                <a:cubicBezTo>
                  <a:pt x="197" y="84"/>
                  <a:pt x="200" y="81"/>
                  <a:pt x="200" y="78"/>
                </a:cubicBezTo>
                <a:cubicBezTo>
                  <a:pt x="200" y="75"/>
                  <a:pt x="197" y="72"/>
                  <a:pt x="194" y="72"/>
                </a:cubicBezTo>
                <a:close/>
                <a:moveTo>
                  <a:pt x="156" y="0"/>
                </a:moveTo>
                <a:cubicBezTo>
                  <a:pt x="156" y="56"/>
                  <a:pt x="156" y="56"/>
                  <a:pt x="156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0"/>
                  <a:pt x="68" y="0"/>
                  <a:pt x="68" y="0"/>
                </a:cubicBezTo>
                <a:lnTo>
                  <a:pt x="1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3" name="ïṧ1ïdé">
            <a:extLst>
              <a:ext uri="{FF2B5EF4-FFF2-40B4-BE49-F238E27FC236}">
                <a16:creationId xmlns:a16="http://schemas.microsoft.com/office/drawing/2014/main" id="{F43D742A-F21C-454E-BDEE-5494D1313E34}"/>
              </a:ext>
            </a:extLst>
          </p:cNvPr>
          <p:cNvSpPr txBox="1"/>
          <p:nvPr/>
        </p:nvSpPr>
        <p:spPr>
          <a:xfrm>
            <a:off x="6828269" y="4757612"/>
            <a:ext cx="3310134" cy="414778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 dirty="0"/>
              <a:t>Text here</a:t>
            </a:r>
          </a:p>
        </p:txBody>
      </p:sp>
      <p:sp>
        <p:nvSpPr>
          <p:cNvPr id="84" name="isľiďê">
            <a:extLst>
              <a:ext uri="{FF2B5EF4-FFF2-40B4-BE49-F238E27FC236}">
                <a16:creationId xmlns:a16="http://schemas.microsoft.com/office/drawing/2014/main" id="{B33E766D-A8C0-442D-928A-3BACC9D8FA48}"/>
              </a:ext>
            </a:extLst>
          </p:cNvPr>
          <p:cNvSpPr/>
          <p:nvPr/>
        </p:nvSpPr>
        <p:spPr bwMode="auto">
          <a:xfrm>
            <a:off x="6828269" y="5172393"/>
            <a:ext cx="3310134" cy="62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/>
              <a:t>Copy paste fonts. Choose the only option to retain text……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98592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śľïḍ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şlîḓé">
            <a:extLst>
              <a:ext uri="{FF2B5EF4-FFF2-40B4-BE49-F238E27FC236}">
                <a16:creationId xmlns:a16="http://schemas.microsoft.com/office/drawing/2014/main" id="{785D91BF-A6C4-4CBF-8193-D43C82305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sļîḑê">
            <a:extLst>
              <a:ext uri="{FF2B5EF4-FFF2-40B4-BE49-F238E27FC236}">
                <a16:creationId xmlns:a16="http://schemas.microsoft.com/office/drawing/2014/main" id="{AAEBD812-25A5-49F0-889C-1E898B5162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sliḑé">
            <a:extLst>
              <a:ext uri="{FF2B5EF4-FFF2-40B4-BE49-F238E27FC236}">
                <a16:creationId xmlns:a16="http://schemas.microsoft.com/office/drawing/2014/main" id="{866FAA94-02F0-4ECC-B806-6B2D8127D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grpSp>
        <p:nvGrpSpPr>
          <p:cNvPr id="26" name="ïŝ1îḋè">
            <a:extLst>
              <a:ext uri="{FF2B5EF4-FFF2-40B4-BE49-F238E27FC236}">
                <a16:creationId xmlns:a16="http://schemas.microsoft.com/office/drawing/2014/main" id="{603D873B-37EC-4825-AE7D-66019FD8F9E2}"/>
              </a:ext>
            </a:extLst>
          </p:cNvPr>
          <p:cNvGrpSpPr/>
          <p:nvPr/>
        </p:nvGrpSpPr>
        <p:grpSpPr>
          <a:xfrm>
            <a:off x="660860" y="1420975"/>
            <a:ext cx="10859627" cy="4016050"/>
            <a:chOff x="660399" y="1382875"/>
            <a:chExt cx="10859627" cy="4016050"/>
          </a:xfrm>
        </p:grpSpPr>
        <p:grpSp>
          <p:nvGrpSpPr>
            <p:cNvPr id="27" name="iṣlîďè">
              <a:extLst>
                <a:ext uri="{FF2B5EF4-FFF2-40B4-BE49-F238E27FC236}">
                  <a16:creationId xmlns:a16="http://schemas.microsoft.com/office/drawing/2014/main" id="{1F256A91-2907-479B-858D-A23B0E7E7A0D}"/>
                </a:ext>
              </a:extLst>
            </p:cNvPr>
            <p:cNvGrpSpPr/>
            <p:nvPr/>
          </p:nvGrpSpPr>
          <p:grpSpPr>
            <a:xfrm>
              <a:off x="669924" y="2947825"/>
              <a:ext cx="10850102" cy="2451100"/>
              <a:chOff x="668797" y="2409031"/>
              <a:chExt cx="10850102" cy="2451100"/>
            </a:xfrm>
          </p:grpSpPr>
          <p:grpSp>
            <p:nvGrpSpPr>
              <p:cNvPr id="29" name="ïŝlíďe">
                <a:extLst>
                  <a:ext uri="{FF2B5EF4-FFF2-40B4-BE49-F238E27FC236}">
                    <a16:creationId xmlns:a16="http://schemas.microsoft.com/office/drawing/2014/main" id="{0C3DB56D-670C-4F01-9FFB-F2EF36DD4E63}"/>
                  </a:ext>
                </a:extLst>
              </p:cNvPr>
              <p:cNvGrpSpPr/>
              <p:nvPr/>
            </p:nvGrpSpPr>
            <p:grpSpPr>
              <a:xfrm>
                <a:off x="668797" y="2409031"/>
                <a:ext cx="5324299" cy="2451100"/>
                <a:chOff x="668797" y="1130300"/>
                <a:chExt cx="5324299" cy="2451100"/>
              </a:xfrm>
            </p:grpSpPr>
            <p:grpSp>
              <p:nvGrpSpPr>
                <p:cNvPr id="39" name="isḻíďe">
                  <a:extLst>
                    <a:ext uri="{FF2B5EF4-FFF2-40B4-BE49-F238E27FC236}">
                      <a16:creationId xmlns:a16="http://schemas.microsoft.com/office/drawing/2014/main" id="{4376AD79-9774-4B0F-91A5-F4091A02A061}"/>
                    </a:ext>
                  </a:extLst>
                </p:cNvPr>
                <p:cNvGrpSpPr/>
                <p:nvPr/>
              </p:nvGrpSpPr>
              <p:grpSpPr>
                <a:xfrm>
                  <a:off x="668798" y="1130300"/>
                  <a:ext cx="5324298" cy="2451100"/>
                  <a:chOff x="668799" y="1762125"/>
                  <a:chExt cx="3489888" cy="1666875"/>
                </a:xfrm>
              </p:grpSpPr>
              <p:sp>
                <p:nvSpPr>
                  <p:cNvPr id="45" name="ïṥļíḓé">
                    <a:extLst>
                      <a:ext uri="{FF2B5EF4-FFF2-40B4-BE49-F238E27FC236}">
                        <a16:creationId xmlns:a16="http://schemas.microsoft.com/office/drawing/2014/main" id="{889147DC-E72E-46FA-BC99-8BBA0994CE3A}"/>
                      </a:ext>
                    </a:extLst>
                  </p:cNvPr>
                  <p:cNvSpPr/>
                  <p:nvPr/>
                </p:nvSpPr>
                <p:spPr>
                  <a:xfrm>
                    <a:off x="2606112" y="1762125"/>
                    <a:ext cx="1552575" cy="1666875"/>
                  </a:xfrm>
                  <a:prstGeom prst="rect">
                    <a:avLst/>
                  </a:prstGeom>
                  <a:blipFill>
                    <a:blip r:embed="rId5" cstate="screen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ln w="38100">
                    <a:noFill/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  <p:sp>
                <p:nvSpPr>
                  <p:cNvPr id="46" name="îšḷïdé">
                    <a:extLst>
                      <a:ext uri="{FF2B5EF4-FFF2-40B4-BE49-F238E27FC236}">
                        <a16:creationId xmlns:a16="http://schemas.microsoft.com/office/drawing/2014/main" id="{ECB6C47A-51F8-432F-AE6B-01268F766CE3}"/>
                      </a:ext>
                    </a:extLst>
                  </p:cNvPr>
                  <p:cNvSpPr/>
                  <p:nvPr/>
                </p:nvSpPr>
                <p:spPr>
                  <a:xfrm>
                    <a:off x="668799" y="1762125"/>
                    <a:ext cx="3489888" cy="1666875"/>
                  </a:xfrm>
                  <a:prstGeom prst="rect">
                    <a:avLst/>
                  </a:prstGeom>
                  <a:noFill/>
                  <a:ln w="19050">
                    <a:solidFill>
                      <a:schemeClr val="bg1">
                        <a:lumMod val="75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</p:grpSp>
            <p:sp>
              <p:nvSpPr>
                <p:cNvPr id="40" name="iṣḷîḑe">
                  <a:extLst>
                    <a:ext uri="{FF2B5EF4-FFF2-40B4-BE49-F238E27FC236}">
                      <a16:creationId xmlns:a16="http://schemas.microsoft.com/office/drawing/2014/main" id="{A8653592-F420-4C57-A208-56F407051265}"/>
                    </a:ext>
                  </a:extLst>
                </p:cNvPr>
                <p:cNvSpPr/>
                <p:nvPr/>
              </p:nvSpPr>
              <p:spPr>
                <a:xfrm rot="5400000" flipV="1">
                  <a:off x="638094" y="1161005"/>
                  <a:ext cx="662428" cy="601022"/>
                </a:xfrm>
                <a:prstGeom prst="homePlate">
                  <a:avLst>
                    <a:gd name="adj" fmla="val 0"/>
                  </a:avLst>
                </a:prstGeom>
                <a:solidFill>
                  <a:schemeClr val="accent1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41" name="íślíḓê">
                  <a:extLst>
                    <a:ext uri="{FF2B5EF4-FFF2-40B4-BE49-F238E27FC236}">
                      <a16:creationId xmlns:a16="http://schemas.microsoft.com/office/drawing/2014/main" id="{A717F5C3-7BCF-4947-8010-2EF2A786DBF4}"/>
                    </a:ext>
                  </a:extLst>
                </p:cNvPr>
                <p:cNvSpPr/>
                <p:nvPr/>
              </p:nvSpPr>
              <p:spPr bwMode="auto">
                <a:xfrm>
                  <a:off x="814936" y="1319826"/>
                  <a:ext cx="308745" cy="283380"/>
                </a:xfrm>
                <a:custGeom>
                  <a:avLst/>
                  <a:gdLst>
                    <a:gd name="T0" fmla="*/ 82 w 353"/>
                    <a:gd name="T1" fmla="*/ 152 h 324"/>
                    <a:gd name="T2" fmla="*/ 82 w 353"/>
                    <a:gd name="T3" fmla="*/ 184 h 324"/>
                    <a:gd name="T4" fmla="*/ 94 w 353"/>
                    <a:gd name="T5" fmla="*/ 184 h 324"/>
                    <a:gd name="T6" fmla="*/ 94 w 353"/>
                    <a:gd name="T7" fmla="*/ 152 h 324"/>
                    <a:gd name="T8" fmla="*/ 258 w 353"/>
                    <a:gd name="T9" fmla="*/ 152 h 324"/>
                    <a:gd name="T10" fmla="*/ 258 w 353"/>
                    <a:gd name="T11" fmla="*/ 184 h 324"/>
                    <a:gd name="T12" fmla="*/ 271 w 353"/>
                    <a:gd name="T13" fmla="*/ 184 h 324"/>
                    <a:gd name="T14" fmla="*/ 271 w 353"/>
                    <a:gd name="T15" fmla="*/ 152 h 324"/>
                    <a:gd name="T16" fmla="*/ 353 w 353"/>
                    <a:gd name="T17" fmla="*/ 152 h 324"/>
                    <a:gd name="T18" fmla="*/ 353 w 353"/>
                    <a:gd name="T19" fmla="*/ 324 h 324"/>
                    <a:gd name="T20" fmla="*/ 0 w 353"/>
                    <a:gd name="T21" fmla="*/ 324 h 324"/>
                    <a:gd name="T22" fmla="*/ 0 w 353"/>
                    <a:gd name="T23" fmla="*/ 152 h 324"/>
                    <a:gd name="T24" fmla="*/ 82 w 353"/>
                    <a:gd name="T25" fmla="*/ 152 h 324"/>
                    <a:gd name="T26" fmla="*/ 271 w 353"/>
                    <a:gd name="T27" fmla="*/ 0 h 324"/>
                    <a:gd name="T28" fmla="*/ 271 w 353"/>
                    <a:gd name="T29" fmla="*/ 76 h 324"/>
                    <a:gd name="T30" fmla="*/ 353 w 353"/>
                    <a:gd name="T31" fmla="*/ 76 h 324"/>
                    <a:gd name="T32" fmla="*/ 353 w 353"/>
                    <a:gd name="T33" fmla="*/ 140 h 324"/>
                    <a:gd name="T34" fmla="*/ 0 w 353"/>
                    <a:gd name="T35" fmla="*/ 140 h 324"/>
                    <a:gd name="T36" fmla="*/ 0 w 353"/>
                    <a:gd name="T37" fmla="*/ 76 h 324"/>
                    <a:gd name="T38" fmla="*/ 82 w 353"/>
                    <a:gd name="T39" fmla="*/ 76 h 324"/>
                    <a:gd name="T40" fmla="*/ 82 w 353"/>
                    <a:gd name="T41" fmla="*/ 0 h 324"/>
                    <a:gd name="T42" fmla="*/ 271 w 353"/>
                    <a:gd name="T43" fmla="*/ 0 h 324"/>
                    <a:gd name="T44" fmla="*/ 258 w 353"/>
                    <a:gd name="T45" fmla="*/ 12 h 324"/>
                    <a:gd name="T46" fmla="*/ 94 w 353"/>
                    <a:gd name="T47" fmla="*/ 12 h 324"/>
                    <a:gd name="T48" fmla="*/ 94 w 353"/>
                    <a:gd name="T49" fmla="*/ 76 h 324"/>
                    <a:gd name="T50" fmla="*/ 258 w 353"/>
                    <a:gd name="T51" fmla="*/ 76 h 324"/>
                    <a:gd name="T52" fmla="*/ 258 w 353"/>
                    <a:gd name="T53" fmla="*/ 12 h 3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53" h="324">
                      <a:moveTo>
                        <a:pt x="82" y="152"/>
                      </a:moveTo>
                      <a:lnTo>
                        <a:pt x="82" y="184"/>
                      </a:lnTo>
                      <a:lnTo>
                        <a:pt x="94" y="184"/>
                      </a:lnTo>
                      <a:lnTo>
                        <a:pt x="94" y="152"/>
                      </a:lnTo>
                      <a:lnTo>
                        <a:pt x="258" y="152"/>
                      </a:lnTo>
                      <a:lnTo>
                        <a:pt x="258" y="184"/>
                      </a:lnTo>
                      <a:lnTo>
                        <a:pt x="271" y="184"/>
                      </a:lnTo>
                      <a:lnTo>
                        <a:pt x="271" y="152"/>
                      </a:lnTo>
                      <a:lnTo>
                        <a:pt x="353" y="152"/>
                      </a:lnTo>
                      <a:lnTo>
                        <a:pt x="353" y="324"/>
                      </a:lnTo>
                      <a:lnTo>
                        <a:pt x="0" y="324"/>
                      </a:lnTo>
                      <a:lnTo>
                        <a:pt x="0" y="152"/>
                      </a:lnTo>
                      <a:lnTo>
                        <a:pt x="82" y="152"/>
                      </a:lnTo>
                      <a:close/>
                      <a:moveTo>
                        <a:pt x="271" y="0"/>
                      </a:moveTo>
                      <a:lnTo>
                        <a:pt x="271" y="76"/>
                      </a:lnTo>
                      <a:lnTo>
                        <a:pt x="353" y="76"/>
                      </a:lnTo>
                      <a:lnTo>
                        <a:pt x="353" y="140"/>
                      </a:lnTo>
                      <a:lnTo>
                        <a:pt x="0" y="140"/>
                      </a:lnTo>
                      <a:lnTo>
                        <a:pt x="0" y="76"/>
                      </a:lnTo>
                      <a:lnTo>
                        <a:pt x="82" y="76"/>
                      </a:lnTo>
                      <a:lnTo>
                        <a:pt x="82" y="0"/>
                      </a:lnTo>
                      <a:lnTo>
                        <a:pt x="271" y="0"/>
                      </a:lnTo>
                      <a:close/>
                      <a:moveTo>
                        <a:pt x="258" y="12"/>
                      </a:moveTo>
                      <a:lnTo>
                        <a:pt x="94" y="12"/>
                      </a:lnTo>
                      <a:lnTo>
                        <a:pt x="94" y="76"/>
                      </a:lnTo>
                      <a:lnTo>
                        <a:pt x="258" y="76"/>
                      </a:lnTo>
                      <a:lnTo>
                        <a:pt x="258" y="1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grpSp>
              <p:nvGrpSpPr>
                <p:cNvPr id="42" name="îşlidè">
                  <a:extLst>
                    <a:ext uri="{FF2B5EF4-FFF2-40B4-BE49-F238E27FC236}">
                      <a16:creationId xmlns:a16="http://schemas.microsoft.com/office/drawing/2014/main" id="{A46F1C22-057F-43D0-A45B-95C01790FFC8}"/>
                    </a:ext>
                  </a:extLst>
                </p:cNvPr>
                <p:cNvGrpSpPr/>
                <p:nvPr/>
              </p:nvGrpSpPr>
              <p:grpSpPr>
                <a:xfrm>
                  <a:off x="1269819" y="1951476"/>
                  <a:ext cx="1998178" cy="1274658"/>
                  <a:chOff x="2838868" y="1647009"/>
                  <a:chExt cx="1551214" cy="989534"/>
                </a:xfrm>
              </p:grpSpPr>
              <p:sp>
                <p:nvSpPr>
                  <p:cNvPr id="43" name="îṣḷïḓé">
                    <a:extLst>
                      <a:ext uri="{FF2B5EF4-FFF2-40B4-BE49-F238E27FC236}">
                        <a16:creationId xmlns:a16="http://schemas.microsoft.com/office/drawing/2014/main" id="{C8EB517C-0F85-4CEB-89EA-89084DC5E744}"/>
                      </a:ext>
                    </a:extLst>
                  </p:cNvPr>
                  <p:cNvSpPr/>
                  <p:nvPr/>
                </p:nvSpPr>
                <p:spPr>
                  <a:xfrm>
                    <a:off x="2838868" y="1647009"/>
                    <a:ext cx="1551214" cy="388996"/>
                  </a:xfrm>
                  <a:prstGeom prst="rect">
                    <a:avLst/>
                  </a:prstGeom>
                  <a:noFill/>
                  <a:ln w="12700" cap="rnd">
                    <a:noFill/>
                    <a:prstDash val="solid"/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anchor="ctr" anchorCtr="0" forceAA="0" compatLnSpc="1">
                    <a:prstTxWarp prst="textNoShape">
                      <a:avLst/>
                    </a:prstTxWarp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zh-CN" sz="1400" b="1" dirty="0">
                        <a:solidFill>
                          <a:schemeClr val="tx1"/>
                        </a:solidFill>
                      </a:rPr>
                      <a:t>Text here</a:t>
                    </a:r>
                  </a:p>
                </p:txBody>
              </p:sp>
              <p:sp>
                <p:nvSpPr>
                  <p:cNvPr id="44" name="ïṧḻîďe">
                    <a:extLst>
                      <a:ext uri="{FF2B5EF4-FFF2-40B4-BE49-F238E27FC236}">
                        <a16:creationId xmlns:a16="http://schemas.microsoft.com/office/drawing/2014/main" id="{75D0BB86-64F4-4E68-8F49-730B1602644F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838868" y="2036006"/>
                    <a:ext cx="1551214" cy="6005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zh-CN" sz="1100" dirty="0"/>
                      <a:t>Supporting text here.</a:t>
                    </a:r>
                  </a:p>
                  <a:p>
                    <a:r>
                      <a:rPr lang="en-US" altLang="zh-CN" sz="1100" dirty="0"/>
                      <a:t>……</a:t>
                    </a:r>
                  </a:p>
                </p:txBody>
              </p:sp>
            </p:grpSp>
          </p:grpSp>
          <p:grpSp>
            <p:nvGrpSpPr>
              <p:cNvPr id="30" name="îsḷíḍè">
                <a:extLst>
                  <a:ext uri="{FF2B5EF4-FFF2-40B4-BE49-F238E27FC236}">
                    <a16:creationId xmlns:a16="http://schemas.microsoft.com/office/drawing/2014/main" id="{C3AF8B8C-21A0-4D3A-B03E-383428EF8963}"/>
                  </a:ext>
                </a:extLst>
              </p:cNvPr>
              <p:cNvGrpSpPr/>
              <p:nvPr/>
            </p:nvGrpSpPr>
            <p:grpSpPr>
              <a:xfrm>
                <a:off x="6194600" y="2409031"/>
                <a:ext cx="5324299" cy="2451100"/>
                <a:chOff x="668797" y="1130300"/>
                <a:chExt cx="5324299" cy="2451100"/>
              </a:xfrm>
            </p:grpSpPr>
            <p:grpSp>
              <p:nvGrpSpPr>
                <p:cNvPr id="31" name="íṡļïďé">
                  <a:extLst>
                    <a:ext uri="{FF2B5EF4-FFF2-40B4-BE49-F238E27FC236}">
                      <a16:creationId xmlns:a16="http://schemas.microsoft.com/office/drawing/2014/main" id="{D4816103-78F5-4433-B6DF-E9653F4ED23B}"/>
                    </a:ext>
                  </a:extLst>
                </p:cNvPr>
                <p:cNvGrpSpPr/>
                <p:nvPr/>
              </p:nvGrpSpPr>
              <p:grpSpPr>
                <a:xfrm>
                  <a:off x="668798" y="1130300"/>
                  <a:ext cx="5324298" cy="2451100"/>
                  <a:chOff x="668799" y="1762125"/>
                  <a:chExt cx="3489888" cy="1666875"/>
                </a:xfrm>
              </p:grpSpPr>
              <p:sp>
                <p:nvSpPr>
                  <p:cNvPr id="37" name="ïṥḷïḓê">
                    <a:extLst>
                      <a:ext uri="{FF2B5EF4-FFF2-40B4-BE49-F238E27FC236}">
                        <a16:creationId xmlns:a16="http://schemas.microsoft.com/office/drawing/2014/main" id="{6738088A-68BA-45EB-9F1E-5920090418CA}"/>
                      </a:ext>
                    </a:extLst>
                  </p:cNvPr>
                  <p:cNvSpPr/>
                  <p:nvPr/>
                </p:nvSpPr>
                <p:spPr>
                  <a:xfrm>
                    <a:off x="2606112" y="1762125"/>
                    <a:ext cx="1552575" cy="1666875"/>
                  </a:xfrm>
                  <a:prstGeom prst="rect">
                    <a:avLst/>
                  </a:prstGeom>
                  <a:blipFill>
                    <a:blip r:embed="rId6" cstate="screen">
                      <a:extLst>
                        <a:ext uri="{28A0092B-C50C-407E-A947-70E740481C1C}">
                          <a14:useLocalDpi xmlns:a14="http://schemas.microsoft.com/office/drawing/2010/main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ln w="38100">
                    <a:noFill/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  <p:sp>
                <p:nvSpPr>
                  <p:cNvPr id="38" name="îṥḷídè">
                    <a:extLst>
                      <a:ext uri="{FF2B5EF4-FFF2-40B4-BE49-F238E27FC236}">
                        <a16:creationId xmlns:a16="http://schemas.microsoft.com/office/drawing/2014/main" id="{0DAF7929-F061-482A-949B-4D554E77C036}"/>
                      </a:ext>
                    </a:extLst>
                  </p:cNvPr>
                  <p:cNvSpPr/>
                  <p:nvPr/>
                </p:nvSpPr>
                <p:spPr>
                  <a:xfrm>
                    <a:off x="668799" y="1762125"/>
                    <a:ext cx="3489888" cy="1666875"/>
                  </a:xfrm>
                  <a:prstGeom prst="rect">
                    <a:avLst/>
                  </a:prstGeom>
                  <a:noFill/>
                  <a:ln w="19050">
                    <a:solidFill>
                      <a:schemeClr val="bg1">
                        <a:lumMod val="75000"/>
                      </a:schemeClr>
                    </a:solidFill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</p:grpSp>
            <p:sp>
              <p:nvSpPr>
                <p:cNvPr id="32" name="ïSḻïḓé">
                  <a:extLst>
                    <a:ext uri="{FF2B5EF4-FFF2-40B4-BE49-F238E27FC236}">
                      <a16:creationId xmlns:a16="http://schemas.microsoft.com/office/drawing/2014/main" id="{29A891E5-E514-4325-AFC4-DC9F23724520}"/>
                    </a:ext>
                  </a:extLst>
                </p:cNvPr>
                <p:cNvSpPr/>
                <p:nvPr/>
              </p:nvSpPr>
              <p:spPr>
                <a:xfrm rot="5400000" flipV="1">
                  <a:off x="638094" y="1161005"/>
                  <a:ext cx="662428" cy="601022"/>
                </a:xfrm>
                <a:prstGeom prst="homePlate">
                  <a:avLst>
                    <a:gd name="adj" fmla="val 0"/>
                  </a:avLst>
                </a:prstGeom>
                <a:solidFill>
                  <a:schemeClr val="accent3"/>
                </a:solidFill>
                <a:ln w="12700" cap="rnd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33" name="íṧľiḓé">
                  <a:extLst>
                    <a:ext uri="{FF2B5EF4-FFF2-40B4-BE49-F238E27FC236}">
                      <a16:creationId xmlns:a16="http://schemas.microsoft.com/office/drawing/2014/main" id="{21E236DF-77B8-4765-9B20-4CD071368EE1}"/>
                    </a:ext>
                  </a:extLst>
                </p:cNvPr>
                <p:cNvSpPr/>
                <p:nvPr/>
              </p:nvSpPr>
              <p:spPr bwMode="auto">
                <a:xfrm>
                  <a:off x="856222" y="1307144"/>
                  <a:ext cx="226173" cy="308745"/>
                </a:xfrm>
                <a:custGeom>
                  <a:avLst/>
                  <a:gdLst>
                    <a:gd name="T0" fmla="*/ 57 w 252"/>
                    <a:gd name="T1" fmla="*/ 25 h 344"/>
                    <a:gd name="T2" fmla="*/ 57 w 252"/>
                    <a:gd name="T3" fmla="*/ 64 h 344"/>
                    <a:gd name="T4" fmla="*/ 196 w 252"/>
                    <a:gd name="T5" fmla="*/ 64 h 344"/>
                    <a:gd name="T6" fmla="*/ 196 w 252"/>
                    <a:gd name="T7" fmla="*/ 25 h 344"/>
                    <a:gd name="T8" fmla="*/ 252 w 252"/>
                    <a:gd name="T9" fmla="*/ 25 h 344"/>
                    <a:gd name="T10" fmla="*/ 252 w 252"/>
                    <a:gd name="T11" fmla="*/ 344 h 344"/>
                    <a:gd name="T12" fmla="*/ 0 w 252"/>
                    <a:gd name="T13" fmla="*/ 344 h 344"/>
                    <a:gd name="T14" fmla="*/ 0 w 252"/>
                    <a:gd name="T15" fmla="*/ 25 h 344"/>
                    <a:gd name="T16" fmla="*/ 57 w 252"/>
                    <a:gd name="T17" fmla="*/ 25 h 344"/>
                    <a:gd name="T18" fmla="*/ 126 w 252"/>
                    <a:gd name="T19" fmla="*/ 223 h 344"/>
                    <a:gd name="T20" fmla="*/ 50 w 252"/>
                    <a:gd name="T21" fmla="*/ 223 h 344"/>
                    <a:gd name="T22" fmla="*/ 50 w 252"/>
                    <a:gd name="T23" fmla="*/ 236 h 344"/>
                    <a:gd name="T24" fmla="*/ 126 w 252"/>
                    <a:gd name="T25" fmla="*/ 236 h 344"/>
                    <a:gd name="T26" fmla="*/ 126 w 252"/>
                    <a:gd name="T27" fmla="*/ 223 h 344"/>
                    <a:gd name="T28" fmla="*/ 202 w 252"/>
                    <a:gd name="T29" fmla="*/ 172 h 344"/>
                    <a:gd name="T30" fmla="*/ 50 w 252"/>
                    <a:gd name="T31" fmla="*/ 172 h 344"/>
                    <a:gd name="T32" fmla="*/ 50 w 252"/>
                    <a:gd name="T33" fmla="*/ 185 h 344"/>
                    <a:gd name="T34" fmla="*/ 202 w 252"/>
                    <a:gd name="T35" fmla="*/ 185 h 344"/>
                    <a:gd name="T36" fmla="*/ 202 w 252"/>
                    <a:gd name="T37" fmla="*/ 172 h 344"/>
                    <a:gd name="T38" fmla="*/ 202 w 252"/>
                    <a:gd name="T39" fmla="*/ 121 h 344"/>
                    <a:gd name="T40" fmla="*/ 50 w 252"/>
                    <a:gd name="T41" fmla="*/ 121 h 344"/>
                    <a:gd name="T42" fmla="*/ 50 w 252"/>
                    <a:gd name="T43" fmla="*/ 134 h 344"/>
                    <a:gd name="T44" fmla="*/ 202 w 252"/>
                    <a:gd name="T45" fmla="*/ 134 h 344"/>
                    <a:gd name="T46" fmla="*/ 202 w 252"/>
                    <a:gd name="T47" fmla="*/ 121 h 344"/>
                    <a:gd name="T48" fmla="*/ 183 w 252"/>
                    <a:gd name="T49" fmla="*/ 0 h 344"/>
                    <a:gd name="T50" fmla="*/ 183 w 252"/>
                    <a:gd name="T51" fmla="*/ 51 h 344"/>
                    <a:gd name="T52" fmla="*/ 69 w 252"/>
                    <a:gd name="T53" fmla="*/ 51 h 344"/>
                    <a:gd name="T54" fmla="*/ 69 w 252"/>
                    <a:gd name="T55" fmla="*/ 0 h 344"/>
                    <a:gd name="T56" fmla="*/ 183 w 252"/>
                    <a:gd name="T57" fmla="*/ 0 h 3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2" h="344">
                      <a:moveTo>
                        <a:pt x="57" y="25"/>
                      </a:moveTo>
                      <a:lnTo>
                        <a:pt x="57" y="64"/>
                      </a:lnTo>
                      <a:lnTo>
                        <a:pt x="196" y="64"/>
                      </a:lnTo>
                      <a:lnTo>
                        <a:pt x="196" y="25"/>
                      </a:lnTo>
                      <a:lnTo>
                        <a:pt x="252" y="25"/>
                      </a:lnTo>
                      <a:lnTo>
                        <a:pt x="252" y="344"/>
                      </a:lnTo>
                      <a:lnTo>
                        <a:pt x="0" y="344"/>
                      </a:lnTo>
                      <a:lnTo>
                        <a:pt x="0" y="25"/>
                      </a:lnTo>
                      <a:lnTo>
                        <a:pt x="57" y="25"/>
                      </a:lnTo>
                      <a:close/>
                      <a:moveTo>
                        <a:pt x="126" y="223"/>
                      </a:moveTo>
                      <a:lnTo>
                        <a:pt x="50" y="223"/>
                      </a:lnTo>
                      <a:lnTo>
                        <a:pt x="50" y="236"/>
                      </a:lnTo>
                      <a:lnTo>
                        <a:pt x="126" y="236"/>
                      </a:lnTo>
                      <a:lnTo>
                        <a:pt x="126" y="223"/>
                      </a:lnTo>
                      <a:close/>
                      <a:moveTo>
                        <a:pt x="202" y="172"/>
                      </a:moveTo>
                      <a:lnTo>
                        <a:pt x="50" y="172"/>
                      </a:lnTo>
                      <a:lnTo>
                        <a:pt x="50" y="185"/>
                      </a:lnTo>
                      <a:lnTo>
                        <a:pt x="202" y="185"/>
                      </a:lnTo>
                      <a:lnTo>
                        <a:pt x="202" y="172"/>
                      </a:lnTo>
                      <a:close/>
                      <a:moveTo>
                        <a:pt x="202" y="121"/>
                      </a:moveTo>
                      <a:lnTo>
                        <a:pt x="50" y="121"/>
                      </a:lnTo>
                      <a:lnTo>
                        <a:pt x="50" y="134"/>
                      </a:lnTo>
                      <a:lnTo>
                        <a:pt x="202" y="134"/>
                      </a:lnTo>
                      <a:lnTo>
                        <a:pt x="202" y="121"/>
                      </a:lnTo>
                      <a:close/>
                      <a:moveTo>
                        <a:pt x="183" y="0"/>
                      </a:moveTo>
                      <a:lnTo>
                        <a:pt x="183" y="51"/>
                      </a:lnTo>
                      <a:lnTo>
                        <a:pt x="69" y="51"/>
                      </a:lnTo>
                      <a:lnTo>
                        <a:pt x="69" y="0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grpSp>
              <p:nvGrpSpPr>
                <p:cNvPr id="34" name="iśļïḑé">
                  <a:extLst>
                    <a:ext uri="{FF2B5EF4-FFF2-40B4-BE49-F238E27FC236}">
                      <a16:creationId xmlns:a16="http://schemas.microsoft.com/office/drawing/2014/main" id="{BE1B0D19-5B70-4E94-BE1E-4B0EA98969A6}"/>
                    </a:ext>
                  </a:extLst>
                </p:cNvPr>
                <p:cNvGrpSpPr/>
                <p:nvPr/>
              </p:nvGrpSpPr>
              <p:grpSpPr>
                <a:xfrm>
                  <a:off x="1269819" y="1951476"/>
                  <a:ext cx="1998178" cy="1274658"/>
                  <a:chOff x="2838868" y="1647009"/>
                  <a:chExt cx="1551214" cy="989534"/>
                </a:xfrm>
              </p:grpSpPr>
              <p:sp>
                <p:nvSpPr>
                  <p:cNvPr id="35" name="ïšļide">
                    <a:extLst>
                      <a:ext uri="{FF2B5EF4-FFF2-40B4-BE49-F238E27FC236}">
                        <a16:creationId xmlns:a16="http://schemas.microsoft.com/office/drawing/2014/main" id="{0DFFF3ED-04D3-4553-94B8-4C4D3D279F23}"/>
                      </a:ext>
                    </a:extLst>
                  </p:cNvPr>
                  <p:cNvSpPr/>
                  <p:nvPr/>
                </p:nvSpPr>
                <p:spPr>
                  <a:xfrm>
                    <a:off x="2838868" y="1647009"/>
                    <a:ext cx="1551214" cy="388996"/>
                  </a:xfrm>
                  <a:prstGeom prst="rect">
                    <a:avLst/>
                  </a:prstGeom>
                  <a:noFill/>
                  <a:ln w="12700" cap="rnd">
                    <a:noFill/>
                    <a:prstDash val="solid"/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anchor="ctr" anchorCtr="0" forceAA="0" compatLnSpc="1">
                    <a:prstTxWarp prst="textNoShape">
                      <a:avLst/>
                    </a:prstTxWarp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zh-CN" sz="1400" b="1" dirty="0">
                        <a:solidFill>
                          <a:schemeClr val="tx1"/>
                        </a:solidFill>
                      </a:rPr>
                      <a:t>Text here</a:t>
                    </a:r>
                  </a:p>
                </p:txBody>
              </p:sp>
              <p:sp>
                <p:nvSpPr>
                  <p:cNvPr id="36" name="ïs1ïdè">
                    <a:extLst>
                      <a:ext uri="{FF2B5EF4-FFF2-40B4-BE49-F238E27FC236}">
                        <a16:creationId xmlns:a16="http://schemas.microsoft.com/office/drawing/2014/main" id="{0A8B7DEC-F35E-490D-A941-98066DC98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838868" y="2036006"/>
                    <a:ext cx="1551214" cy="6005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zh-CN" sz="1100" dirty="0"/>
                      <a:t>Supporting text here.</a:t>
                    </a:r>
                  </a:p>
                  <a:p>
                    <a:r>
                      <a:rPr lang="en-US" altLang="zh-CN" sz="1100" dirty="0"/>
                      <a:t>……</a:t>
                    </a:r>
                  </a:p>
                </p:txBody>
              </p:sp>
            </p:grpSp>
          </p:grpSp>
        </p:grpSp>
        <p:sp>
          <p:nvSpPr>
            <p:cNvPr id="28" name="íśḻíḑè">
              <a:extLst>
                <a:ext uri="{FF2B5EF4-FFF2-40B4-BE49-F238E27FC236}">
                  <a16:creationId xmlns:a16="http://schemas.microsoft.com/office/drawing/2014/main" id="{9BA21A1D-86F7-43BB-9DE1-A66859CDBF38}"/>
                </a:ext>
              </a:extLst>
            </p:cNvPr>
            <p:cNvSpPr txBox="1"/>
            <p:nvPr/>
          </p:nvSpPr>
          <p:spPr>
            <a:xfrm>
              <a:off x="660399" y="1382875"/>
              <a:ext cx="4149726" cy="11090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SzPct val="25000"/>
              </a:pPr>
              <a:r>
                <a:rPr lang="en-US" sz="2400" b="1" dirty="0"/>
                <a:t>Unified Fonts Make Reading More Fluent.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3048807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ļïḑ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ṧḷiḓè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iṥḻiḑe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ŝḻïdé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/>
          </a:p>
        </p:txBody>
      </p:sp>
      <p:cxnSp>
        <p:nvCxnSpPr>
          <p:cNvPr id="15" name="îśḷïḓè">
            <a:extLst>
              <a:ext uri="{FF2B5EF4-FFF2-40B4-BE49-F238E27FC236}">
                <a16:creationId xmlns:a16="http://schemas.microsoft.com/office/drawing/2014/main" id="{4DFAF88C-E2C1-4C74-9AD8-04759136689C}"/>
              </a:ext>
            </a:extLst>
          </p:cNvPr>
          <p:cNvCxnSpPr/>
          <p:nvPr/>
        </p:nvCxnSpPr>
        <p:spPr>
          <a:xfrm>
            <a:off x="660400" y="4704425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îŝḷíḑe">
            <a:extLst>
              <a:ext uri="{FF2B5EF4-FFF2-40B4-BE49-F238E27FC236}">
                <a16:creationId xmlns:a16="http://schemas.microsoft.com/office/drawing/2014/main" id="{5C6B6CAB-7556-4B05-A72A-C6939E57260B}"/>
              </a:ext>
            </a:extLst>
          </p:cNvPr>
          <p:cNvCxnSpPr>
            <a:cxnSpLocks/>
          </p:cNvCxnSpPr>
          <p:nvPr/>
        </p:nvCxnSpPr>
        <p:spPr>
          <a:xfrm flipH="1" flipV="1">
            <a:off x="1396438" y="3961155"/>
            <a:ext cx="1403" cy="74327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iṧľíďè">
            <a:extLst>
              <a:ext uri="{FF2B5EF4-FFF2-40B4-BE49-F238E27FC236}">
                <a16:creationId xmlns:a16="http://schemas.microsoft.com/office/drawing/2014/main" id="{8968629F-65A7-46DB-8480-7C406E7C8278}"/>
              </a:ext>
            </a:extLst>
          </p:cNvPr>
          <p:cNvSpPr/>
          <p:nvPr/>
        </p:nvSpPr>
        <p:spPr bwMode="auto">
          <a:xfrm>
            <a:off x="1060837" y="3289955"/>
            <a:ext cx="671202" cy="671200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1" name="íṧľîḓè">
            <a:extLst>
              <a:ext uri="{FF2B5EF4-FFF2-40B4-BE49-F238E27FC236}">
                <a16:creationId xmlns:a16="http://schemas.microsoft.com/office/drawing/2014/main" id="{B6E30641-88A9-4F2F-BA53-DB92A166292B}"/>
              </a:ext>
            </a:extLst>
          </p:cNvPr>
          <p:cNvSpPr/>
          <p:nvPr/>
        </p:nvSpPr>
        <p:spPr bwMode="auto">
          <a:xfrm>
            <a:off x="1222737" y="3503820"/>
            <a:ext cx="347401" cy="279964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9" name="îsḷîḑê">
            <a:extLst>
              <a:ext uri="{FF2B5EF4-FFF2-40B4-BE49-F238E27FC236}">
                <a16:creationId xmlns:a16="http://schemas.microsoft.com/office/drawing/2014/main" id="{5981A7A3-2570-472E-ACD4-0AAA47EC29F3}"/>
              </a:ext>
            </a:extLst>
          </p:cNvPr>
          <p:cNvSpPr txBox="1"/>
          <p:nvPr/>
        </p:nvSpPr>
        <p:spPr>
          <a:xfrm>
            <a:off x="668801" y="2765709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20" name="íṥľïḋe">
            <a:extLst>
              <a:ext uri="{FF2B5EF4-FFF2-40B4-BE49-F238E27FC236}">
                <a16:creationId xmlns:a16="http://schemas.microsoft.com/office/drawing/2014/main" id="{F26DDFB5-ABF8-4883-BFA1-64CB44D56136}"/>
              </a:ext>
            </a:extLst>
          </p:cNvPr>
          <p:cNvSpPr/>
          <p:nvPr/>
        </p:nvSpPr>
        <p:spPr bwMode="auto">
          <a:xfrm>
            <a:off x="668801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cxnSp>
        <p:nvCxnSpPr>
          <p:cNvPr id="23" name="íś1íḑê">
            <a:extLst>
              <a:ext uri="{FF2B5EF4-FFF2-40B4-BE49-F238E27FC236}">
                <a16:creationId xmlns:a16="http://schemas.microsoft.com/office/drawing/2014/main" id="{A16E052C-2EA1-41D9-B947-5B271DE45C89}"/>
              </a:ext>
            </a:extLst>
          </p:cNvPr>
          <p:cNvCxnSpPr>
            <a:cxnSpLocks/>
          </p:cNvCxnSpPr>
          <p:nvPr/>
        </p:nvCxnSpPr>
        <p:spPr>
          <a:xfrm flipV="1">
            <a:off x="3275403" y="3275536"/>
            <a:ext cx="0" cy="1428889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îš1îdé">
            <a:extLst>
              <a:ext uri="{FF2B5EF4-FFF2-40B4-BE49-F238E27FC236}">
                <a16:creationId xmlns:a16="http://schemas.microsoft.com/office/drawing/2014/main" id="{D1DD72D4-9E01-44D9-A893-9196E2BEBD61}"/>
              </a:ext>
            </a:extLst>
          </p:cNvPr>
          <p:cNvSpPr/>
          <p:nvPr/>
        </p:nvSpPr>
        <p:spPr bwMode="auto">
          <a:xfrm>
            <a:off x="2939802" y="2604336"/>
            <a:ext cx="671202" cy="671200"/>
          </a:xfrm>
          <a:prstGeom prst="rect">
            <a:avLst/>
          </a:prstGeom>
          <a:solidFill>
            <a:schemeClr val="accent2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ïśḻîḍe">
            <a:extLst>
              <a:ext uri="{FF2B5EF4-FFF2-40B4-BE49-F238E27FC236}">
                <a16:creationId xmlns:a16="http://schemas.microsoft.com/office/drawing/2014/main" id="{3D22F140-C056-453B-8680-E6570E7FCDE8}"/>
              </a:ext>
            </a:extLst>
          </p:cNvPr>
          <p:cNvSpPr/>
          <p:nvPr/>
        </p:nvSpPr>
        <p:spPr bwMode="auto">
          <a:xfrm>
            <a:off x="3118450" y="2784483"/>
            <a:ext cx="313905" cy="347401"/>
          </a:xfrm>
          <a:custGeom>
            <a:avLst/>
            <a:gdLst>
              <a:gd name="T0" fmla="*/ 104 w 208"/>
              <a:gd name="T1" fmla="*/ 0 h 228"/>
              <a:gd name="T2" fmla="*/ 208 w 208"/>
              <a:gd name="T3" fmla="*/ 104 h 228"/>
              <a:gd name="T4" fmla="*/ 136 w 208"/>
              <a:gd name="T5" fmla="*/ 203 h 228"/>
              <a:gd name="T6" fmla="*/ 145 w 208"/>
              <a:gd name="T7" fmla="*/ 220 h 228"/>
              <a:gd name="T8" fmla="*/ 176 w 208"/>
              <a:gd name="T9" fmla="*/ 220 h 228"/>
              <a:gd name="T10" fmla="*/ 176 w 208"/>
              <a:gd name="T11" fmla="*/ 228 h 228"/>
              <a:gd name="T12" fmla="*/ 32 w 208"/>
              <a:gd name="T13" fmla="*/ 228 h 228"/>
              <a:gd name="T14" fmla="*/ 32 w 208"/>
              <a:gd name="T15" fmla="*/ 220 h 228"/>
              <a:gd name="T16" fmla="*/ 63 w 208"/>
              <a:gd name="T17" fmla="*/ 220 h 228"/>
              <a:gd name="T18" fmla="*/ 72 w 208"/>
              <a:gd name="T19" fmla="*/ 203 h 228"/>
              <a:gd name="T20" fmla="*/ 0 w 208"/>
              <a:gd name="T21" fmla="*/ 104 h 228"/>
              <a:gd name="T22" fmla="*/ 104 w 208"/>
              <a:gd name="T23" fmla="*/ 0 h 228"/>
              <a:gd name="T24" fmla="*/ 80 w 208"/>
              <a:gd name="T25" fmla="*/ 205 h 228"/>
              <a:gd name="T26" fmla="*/ 72 w 208"/>
              <a:gd name="T27" fmla="*/ 220 h 228"/>
              <a:gd name="T28" fmla="*/ 136 w 208"/>
              <a:gd name="T29" fmla="*/ 220 h 228"/>
              <a:gd name="T30" fmla="*/ 128 w 208"/>
              <a:gd name="T31" fmla="*/ 205 h 228"/>
              <a:gd name="T32" fmla="*/ 104 w 208"/>
              <a:gd name="T33" fmla="*/ 208 h 228"/>
              <a:gd name="T34" fmla="*/ 80 w 208"/>
              <a:gd name="T35" fmla="*/ 205 h 228"/>
              <a:gd name="T36" fmla="*/ 104 w 208"/>
              <a:gd name="T37" fmla="*/ 60 h 228"/>
              <a:gd name="T38" fmla="*/ 60 w 208"/>
              <a:gd name="T39" fmla="*/ 104 h 228"/>
              <a:gd name="T40" fmla="*/ 104 w 208"/>
              <a:gd name="T41" fmla="*/ 148 h 228"/>
              <a:gd name="T42" fmla="*/ 148 w 208"/>
              <a:gd name="T43" fmla="*/ 104 h 228"/>
              <a:gd name="T44" fmla="*/ 104 w 208"/>
              <a:gd name="T45" fmla="*/ 60 h 228"/>
              <a:gd name="T46" fmla="*/ 154 w 208"/>
              <a:gd name="T47" fmla="*/ 48 h 228"/>
              <a:gd name="T48" fmla="*/ 148 w 208"/>
              <a:gd name="T49" fmla="*/ 54 h 228"/>
              <a:gd name="T50" fmla="*/ 154 w 208"/>
              <a:gd name="T51" fmla="*/ 60 h 228"/>
              <a:gd name="T52" fmla="*/ 160 w 208"/>
              <a:gd name="T53" fmla="*/ 54 h 228"/>
              <a:gd name="T54" fmla="*/ 154 w 208"/>
              <a:gd name="T55" fmla="*/ 4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228">
                <a:moveTo>
                  <a:pt x="104" y="0"/>
                </a:moveTo>
                <a:cubicBezTo>
                  <a:pt x="161" y="0"/>
                  <a:pt x="208" y="47"/>
                  <a:pt x="208" y="104"/>
                </a:cubicBezTo>
                <a:cubicBezTo>
                  <a:pt x="208" y="150"/>
                  <a:pt x="178" y="190"/>
                  <a:pt x="136" y="203"/>
                </a:cubicBezTo>
                <a:cubicBezTo>
                  <a:pt x="145" y="220"/>
                  <a:pt x="145" y="220"/>
                  <a:pt x="145" y="220"/>
                </a:cubicBezTo>
                <a:cubicBezTo>
                  <a:pt x="176" y="220"/>
                  <a:pt x="176" y="220"/>
                  <a:pt x="176" y="220"/>
                </a:cubicBezTo>
                <a:cubicBezTo>
                  <a:pt x="176" y="228"/>
                  <a:pt x="176" y="228"/>
                  <a:pt x="176" y="228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2" y="220"/>
                  <a:pt x="32" y="220"/>
                  <a:pt x="32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72" y="203"/>
                  <a:pt x="72" y="203"/>
                  <a:pt x="72" y="203"/>
                </a:cubicBezTo>
                <a:cubicBezTo>
                  <a:pt x="30" y="190"/>
                  <a:pt x="0" y="150"/>
                  <a:pt x="0" y="104"/>
                </a:cubicBezTo>
                <a:cubicBezTo>
                  <a:pt x="0" y="47"/>
                  <a:pt x="47" y="0"/>
                  <a:pt x="104" y="0"/>
                </a:cubicBezTo>
                <a:close/>
                <a:moveTo>
                  <a:pt x="80" y="205"/>
                </a:moveTo>
                <a:cubicBezTo>
                  <a:pt x="72" y="220"/>
                  <a:pt x="72" y="220"/>
                  <a:pt x="72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120" y="207"/>
                  <a:pt x="112" y="208"/>
                  <a:pt x="104" y="208"/>
                </a:cubicBezTo>
                <a:cubicBezTo>
                  <a:pt x="96" y="208"/>
                  <a:pt x="88" y="207"/>
                  <a:pt x="80" y="205"/>
                </a:cubicBezTo>
                <a:close/>
                <a:moveTo>
                  <a:pt x="104" y="60"/>
                </a:moveTo>
                <a:cubicBezTo>
                  <a:pt x="80" y="60"/>
                  <a:pt x="60" y="80"/>
                  <a:pt x="60" y="104"/>
                </a:cubicBezTo>
                <a:cubicBezTo>
                  <a:pt x="60" y="128"/>
                  <a:pt x="80" y="148"/>
                  <a:pt x="104" y="148"/>
                </a:cubicBezTo>
                <a:cubicBezTo>
                  <a:pt x="128" y="148"/>
                  <a:pt x="148" y="128"/>
                  <a:pt x="148" y="104"/>
                </a:cubicBezTo>
                <a:cubicBezTo>
                  <a:pt x="148" y="80"/>
                  <a:pt x="128" y="60"/>
                  <a:pt x="104" y="60"/>
                </a:cubicBezTo>
                <a:close/>
                <a:moveTo>
                  <a:pt x="154" y="48"/>
                </a:moveTo>
                <a:cubicBezTo>
                  <a:pt x="151" y="48"/>
                  <a:pt x="148" y="51"/>
                  <a:pt x="148" y="54"/>
                </a:cubicBezTo>
                <a:cubicBezTo>
                  <a:pt x="148" y="57"/>
                  <a:pt x="151" y="60"/>
                  <a:pt x="154" y="60"/>
                </a:cubicBezTo>
                <a:cubicBezTo>
                  <a:pt x="157" y="60"/>
                  <a:pt x="160" y="57"/>
                  <a:pt x="160" y="54"/>
                </a:cubicBezTo>
                <a:cubicBezTo>
                  <a:pt x="160" y="51"/>
                  <a:pt x="157" y="48"/>
                  <a:pt x="154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25" name="iSļiḍé">
            <a:extLst>
              <a:ext uri="{FF2B5EF4-FFF2-40B4-BE49-F238E27FC236}">
                <a16:creationId xmlns:a16="http://schemas.microsoft.com/office/drawing/2014/main" id="{97DBC266-A7BB-4A51-B8F7-6E21AA41DD68}"/>
              </a:ext>
            </a:extLst>
          </p:cNvPr>
          <p:cNvSpPr txBox="1"/>
          <p:nvPr/>
        </p:nvSpPr>
        <p:spPr>
          <a:xfrm>
            <a:off x="2547766" y="2080090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26" name="îš1ïdê">
            <a:extLst>
              <a:ext uri="{FF2B5EF4-FFF2-40B4-BE49-F238E27FC236}">
                <a16:creationId xmlns:a16="http://schemas.microsoft.com/office/drawing/2014/main" id="{AE04BF00-FFD7-4334-ADF5-862228AF809A}"/>
              </a:ext>
            </a:extLst>
          </p:cNvPr>
          <p:cNvSpPr/>
          <p:nvPr/>
        </p:nvSpPr>
        <p:spPr bwMode="auto">
          <a:xfrm>
            <a:off x="2547766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cxnSp>
        <p:nvCxnSpPr>
          <p:cNvPr id="29" name="îSļidé">
            <a:extLst>
              <a:ext uri="{FF2B5EF4-FFF2-40B4-BE49-F238E27FC236}">
                <a16:creationId xmlns:a16="http://schemas.microsoft.com/office/drawing/2014/main" id="{7BD19F13-0AFB-4BC7-A899-590C05D37133}"/>
              </a:ext>
            </a:extLst>
          </p:cNvPr>
          <p:cNvCxnSpPr>
            <a:cxnSpLocks/>
          </p:cNvCxnSpPr>
          <p:nvPr/>
        </p:nvCxnSpPr>
        <p:spPr>
          <a:xfrm flipH="1" flipV="1">
            <a:off x="5154368" y="3961155"/>
            <a:ext cx="4300" cy="74327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íşlíďê">
            <a:extLst>
              <a:ext uri="{FF2B5EF4-FFF2-40B4-BE49-F238E27FC236}">
                <a16:creationId xmlns:a16="http://schemas.microsoft.com/office/drawing/2014/main" id="{446B524F-AD77-4F53-9A79-D782AA9DE019}"/>
              </a:ext>
            </a:extLst>
          </p:cNvPr>
          <p:cNvSpPr/>
          <p:nvPr/>
        </p:nvSpPr>
        <p:spPr bwMode="auto">
          <a:xfrm>
            <a:off x="4818767" y="3289955"/>
            <a:ext cx="671202" cy="671200"/>
          </a:xfrm>
          <a:prstGeom prst="rect">
            <a:avLst/>
          </a:prstGeom>
          <a:solidFill>
            <a:schemeClr val="accent3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5" name="íšḻiďè">
            <a:extLst>
              <a:ext uri="{FF2B5EF4-FFF2-40B4-BE49-F238E27FC236}">
                <a16:creationId xmlns:a16="http://schemas.microsoft.com/office/drawing/2014/main" id="{A9B30FA5-375F-4C2D-8F8E-7D556E7E8467}"/>
              </a:ext>
            </a:extLst>
          </p:cNvPr>
          <p:cNvSpPr/>
          <p:nvPr/>
        </p:nvSpPr>
        <p:spPr bwMode="auto">
          <a:xfrm>
            <a:off x="4980667" y="3484372"/>
            <a:ext cx="347401" cy="318860"/>
          </a:xfrm>
          <a:custGeom>
            <a:avLst/>
            <a:gdLst>
              <a:gd name="T0" fmla="*/ 82 w 353"/>
              <a:gd name="T1" fmla="*/ 152 h 324"/>
              <a:gd name="T2" fmla="*/ 82 w 353"/>
              <a:gd name="T3" fmla="*/ 184 h 324"/>
              <a:gd name="T4" fmla="*/ 94 w 353"/>
              <a:gd name="T5" fmla="*/ 184 h 324"/>
              <a:gd name="T6" fmla="*/ 94 w 353"/>
              <a:gd name="T7" fmla="*/ 152 h 324"/>
              <a:gd name="T8" fmla="*/ 258 w 353"/>
              <a:gd name="T9" fmla="*/ 152 h 324"/>
              <a:gd name="T10" fmla="*/ 258 w 353"/>
              <a:gd name="T11" fmla="*/ 184 h 324"/>
              <a:gd name="T12" fmla="*/ 271 w 353"/>
              <a:gd name="T13" fmla="*/ 184 h 324"/>
              <a:gd name="T14" fmla="*/ 271 w 353"/>
              <a:gd name="T15" fmla="*/ 152 h 324"/>
              <a:gd name="T16" fmla="*/ 353 w 353"/>
              <a:gd name="T17" fmla="*/ 152 h 324"/>
              <a:gd name="T18" fmla="*/ 353 w 353"/>
              <a:gd name="T19" fmla="*/ 324 h 324"/>
              <a:gd name="T20" fmla="*/ 0 w 353"/>
              <a:gd name="T21" fmla="*/ 324 h 324"/>
              <a:gd name="T22" fmla="*/ 0 w 353"/>
              <a:gd name="T23" fmla="*/ 152 h 324"/>
              <a:gd name="T24" fmla="*/ 82 w 353"/>
              <a:gd name="T25" fmla="*/ 152 h 324"/>
              <a:gd name="T26" fmla="*/ 271 w 353"/>
              <a:gd name="T27" fmla="*/ 0 h 324"/>
              <a:gd name="T28" fmla="*/ 271 w 353"/>
              <a:gd name="T29" fmla="*/ 76 h 324"/>
              <a:gd name="T30" fmla="*/ 353 w 353"/>
              <a:gd name="T31" fmla="*/ 76 h 324"/>
              <a:gd name="T32" fmla="*/ 353 w 353"/>
              <a:gd name="T33" fmla="*/ 140 h 324"/>
              <a:gd name="T34" fmla="*/ 0 w 353"/>
              <a:gd name="T35" fmla="*/ 140 h 324"/>
              <a:gd name="T36" fmla="*/ 0 w 353"/>
              <a:gd name="T37" fmla="*/ 76 h 324"/>
              <a:gd name="T38" fmla="*/ 82 w 353"/>
              <a:gd name="T39" fmla="*/ 76 h 324"/>
              <a:gd name="T40" fmla="*/ 82 w 353"/>
              <a:gd name="T41" fmla="*/ 0 h 324"/>
              <a:gd name="T42" fmla="*/ 271 w 353"/>
              <a:gd name="T43" fmla="*/ 0 h 324"/>
              <a:gd name="T44" fmla="*/ 258 w 353"/>
              <a:gd name="T45" fmla="*/ 12 h 324"/>
              <a:gd name="T46" fmla="*/ 94 w 353"/>
              <a:gd name="T47" fmla="*/ 12 h 324"/>
              <a:gd name="T48" fmla="*/ 94 w 353"/>
              <a:gd name="T49" fmla="*/ 76 h 324"/>
              <a:gd name="T50" fmla="*/ 258 w 353"/>
              <a:gd name="T51" fmla="*/ 76 h 324"/>
              <a:gd name="T52" fmla="*/ 258 w 353"/>
              <a:gd name="T53" fmla="*/ 12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53" h="324">
                <a:moveTo>
                  <a:pt x="82" y="152"/>
                </a:moveTo>
                <a:lnTo>
                  <a:pt x="82" y="184"/>
                </a:lnTo>
                <a:lnTo>
                  <a:pt x="94" y="184"/>
                </a:lnTo>
                <a:lnTo>
                  <a:pt x="94" y="152"/>
                </a:lnTo>
                <a:lnTo>
                  <a:pt x="258" y="152"/>
                </a:lnTo>
                <a:lnTo>
                  <a:pt x="258" y="184"/>
                </a:lnTo>
                <a:lnTo>
                  <a:pt x="271" y="184"/>
                </a:lnTo>
                <a:lnTo>
                  <a:pt x="271" y="152"/>
                </a:lnTo>
                <a:lnTo>
                  <a:pt x="353" y="152"/>
                </a:lnTo>
                <a:lnTo>
                  <a:pt x="353" y="324"/>
                </a:lnTo>
                <a:lnTo>
                  <a:pt x="0" y="324"/>
                </a:lnTo>
                <a:lnTo>
                  <a:pt x="0" y="152"/>
                </a:lnTo>
                <a:lnTo>
                  <a:pt x="82" y="152"/>
                </a:lnTo>
                <a:close/>
                <a:moveTo>
                  <a:pt x="271" y="0"/>
                </a:moveTo>
                <a:lnTo>
                  <a:pt x="271" y="76"/>
                </a:lnTo>
                <a:lnTo>
                  <a:pt x="353" y="76"/>
                </a:lnTo>
                <a:lnTo>
                  <a:pt x="353" y="140"/>
                </a:lnTo>
                <a:lnTo>
                  <a:pt x="0" y="140"/>
                </a:lnTo>
                <a:lnTo>
                  <a:pt x="0" y="76"/>
                </a:lnTo>
                <a:lnTo>
                  <a:pt x="82" y="76"/>
                </a:lnTo>
                <a:lnTo>
                  <a:pt x="82" y="0"/>
                </a:lnTo>
                <a:lnTo>
                  <a:pt x="271" y="0"/>
                </a:lnTo>
                <a:close/>
                <a:moveTo>
                  <a:pt x="258" y="12"/>
                </a:moveTo>
                <a:lnTo>
                  <a:pt x="94" y="12"/>
                </a:lnTo>
                <a:lnTo>
                  <a:pt x="94" y="76"/>
                </a:lnTo>
                <a:lnTo>
                  <a:pt x="258" y="76"/>
                </a:lnTo>
                <a:lnTo>
                  <a:pt x="258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31" name="ïŝ1iḓè">
            <a:extLst>
              <a:ext uri="{FF2B5EF4-FFF2-40B4-BE49-F238E27FC236}">
                <a16:creationId xmlns:a16="http://schemas.microsoft.com/office/drawing/2014/main" id="{3BAF8271-0BBB-4F8C-8590-82375D9F5466}"/>
              </a:ext>
            </a:extLst>
          </p:cNvPr>
          <p:cNvSpPr txBox="1"/>
          <p:nvPr/>
        </p:nvSpPr>
        <p:spPr>
          <a:xfrm>
            <a:off x="4426731" y="2765709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32" name="î$ḻíḓé">
            <a:extLst>
              <a:ext uri="{FF2B5EF4-FFF2-40B4-BE49-F238E27FC236}">
                <a16:creationId xmlns:a16="http://schemas.microsoft.com/office/drawing/2014/main" id="{806AC266-C082-40EB-B92B-904BCA733289}"/>
              </a:ext>
            </a:extLst>
          </p:cNvPr>
          <p:cNvSpPr/>
          <p:nvPr/>
        </p:nvSpPr>
        <p:spPr bwMode="auto">
          <a:xfrm>
            <a:off x="4426731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cxnSp>
        <p:nvCxnSpPr>
          <p:cNvPr id="35" name="ïṧḻiďe">
            <a:extLst>
              <a:ext uri="{FF2B5EF4-FFF2-40B4-BE49-F238E27FC236}">
                <a16:creationId xmlns:a16="http://schemas.microsoft.com/office/drawing/2014/main" id="{3EC440CF-2BD9-4C8D-9214-BA7BBE025403}"/>
              </a:ext>
            </a:extLst>
          </p:cNvPr>
          <p:cNvCxnSpPr>
            <a:cxnSpLocks/>
          </p:cNvCxnSpPr>
          <p:nvPr/>
        </p:nvCxnSpPr>
        <p:spPr>
          <a:xfrm flipH="1" flipV="1">
            <a:off x="7033333" y="3275536"/>
            <a:ext cx="1" cy="1428889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iŝlíḍè">
            <a:extLst>
              <a:ext uri="{FF2B5EF4-FFF2-40B4-BE49-F238E27FC236}">
                <a16:creationId xmlns:a16="http://schemas.microsoft.com/office/drawing/2014/main" id="{3BE6487D-D2D1-463A-A4B1-5A99675AF17C}"/>
              </a:ext>
            </a:extLst>
          </p:cNvPr>
          <p:cNvSpPr/>
          <p:nvPr/>
        </p:nvSpPr>
        <p:spPr bwMode="auto">
          <a:xfrm>
            <a:off x="6697732" y="2604336"/>
            <a:ext cx="671202" cy="671200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ïṧ1îḓé">
            <a:extLst>
              <a:ext uri="{FF2B5EF4-FFF2-40B4-BE49-F238E27FC236}">
                <a16:creationId xmlns:a16="http://schemas.microsoft.com/office/drawing/2014/main" id="{0AB7C4E5-9362-49F9-B6C8-7EF4EF0706D4}"/>
              </a:ext>
            </a:extLst>
          </p:cNvPr>
          <p:cNvSpPr/>
          <p:nvPr/>
        </p:nvSpPr>
        <p:spPr bwMode="auto">
          <a:xfrm>
            <a:off x="6859632" y="2786445"/>
            <a:ext cx="347401" cy="343475"/>
          </a:xfrm>
          <a:custGeom>
            <a:avLst/>
            <a:gdLst>
              <a:gd name="T0" fmla="*/ 156 w 224"/>
              <a:gd name="T1" fmla="*/ 116 h 220"/>
              <a:gd name="T2" fmla="*/ 156 w 224"/>
              <a:gd name="T3" fmla="*/ 220 h 220"/>
              <a:gd name="T4" fmla="*/ 68 w 224"/>
              <a:gd name="T5" fmla="*/ 220 h 220"/>
              <a:gd name="T6" fmla="*/ 68 w 224"/>
              <a:gd name="T7" fmla="*/ 116 h 220"/>
              <a:gd name="T8" fmla="*/ 156 w 224"/>
              <a:gd name="T9" fmla="*/ 116 h 220"/>
              <a:gd name="T10" fmla="*/ 60 w 224"/>
              <a:gd name="T11" fmla="*/ 48 h 220"/>
              <a:gd name="T12" fmla="*/ 60 w 224"/>
              <a:gd name="T13" fmla="*/ 64 h 220"/>
              <a:gd name="T14" fmla="*/ 164 w 224"/>
              <a:gd name="T15" fmla="*/ 64 h 220"/>
              <a:gd name="T16" fmla="*/ 164 w 224"/>
              <a:gd name="T17" fmla="*/ 48 h 220"/>
              <a:gd name="T18" fmla="*/ 224 w 224"/>
              <a:gd name="T19" fmla="*/ 48 h 220"/>
              <a:gd name="T20" fmla="*/ 224 w 224"/>
              <a:gd name="T21" fmla="*/ 172 h 220"/>
              <a:gd name="T22" fmla="*/ 164 w 224"/>
              <a:gd name="T23" fmla="*/ 172 h 220"/>
              <a:gd name="T24" fmla="*/ 164 w 224"/>
              <a:gd name="T25" fmla="*/ 108 h 220"/>
              <a:gd name="T26" fmla="*/ 60 w 224"/>
              <a:gd name="T27" fmla="*/ 108 h 220"/>
              <a:gd name="T28" fmla="*/ 60 w 224"/>
              <a:gd name="T29" fmla="*/ 172 h 220"/>
              <a:gd name="T30" fmla="*/ 0 w 224"/>
              <a:gd name="T31" fmla="*/ 172 h 220"/>
              <a:gd name="T32" fmla="*/ 0 w 224"/>
              <a:gd name="T33" fmla="*/ 78 h 220"/>
              <a:gd name="T34" fmla="*/ 28 w 224"/>
              <a:gd name="T35" fmla="*/ 48 h 220"/>
              <a:gd name="T36" fmla="*/ 60 w 224"/>
              <a:gd name="T37" fmla="*/ 48 h 220"/>
              <a:gd name="T38" fmla="*/ 194 w 224"/>
              <a:gd name="T39" fmla="*/ 72 h 220"/>
              <a:gd name="T40" fmla="*/ 188 w 224"/>
              <a:gd name="T41" fmla="*/ 78 h 220"/>
              <a:gd name="T42" fmla="*/ 194 w 224"/>
              <a:gd name="T43" fmla="*/ 84 h 220"/>
              <a:gd name="T44" fmla="*/ 200 w 224"/>
              <a:gd name="T45" fmla="*/ 78 h 220"/>
              <a:gd name="T46" fmla="*/ 194 w 224"/>
              <a:gd name="T47" fmla="*/ 72 h 220"/>
              <a:gd name="T48" fmla="*/ 156 w 224"/>
              <a:gd name="T49" fmla="*/ 0 h 220"/>
              <a:gd name="T50" fmla="*/ 156 w 224"/>
              <a:gd name="T51" fmla="*/ 56 h 220"/>
              <a:gd name="T52" fmla="*/ 68 w 224"/>
              <a:gd name="T53" fmla="*/ 56 h 220"/>
              <a:gd name="T54" fmla="*/ 68 w 224"/>
              <a:gd name="T55" fmla="*/ 0 h 220"/>
              <a:gd name="T56" fmla="*/ 156 w 224"/>
              <a:gd name="T57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4" h="220">
                <a:moveTo>
                  <a:pt x="156" y="116"/>
                </a:moveTo>
                <a:cubicBezTo>
                  <a:pt x="156" y="220"/>
                  <a:pt x="156" y="220"/>
                  <a:pt x="156" y="220"/>
                </a:cubicBezTo>
                <a:cubicBezTo>
                  <a:pt x="68" y="220"/>
                  <a:pt x="68" y="220"/>
                  <a:pt x="68" y="220"/>
                </a:cubicBezTo>
                <a:cubicBezTo>
                  <a:pt x="68" y="116"/>
                  <a:pt x="68" y="116"/>
                  <a:pt x="68" y="116"/>
                </a:cubicBezTo>
                <a:lnTo>
                  <a:pt x="156" y="116"/>
                </a:lnTo>
                <a:close/>
                <a:moveTo>
                  <a:pt x="60" y="48"/>
                </a:moveTo>
                <a:cubicBezTo>
                  <a:pt x="60" y="64"/>
                  <a:pt x="60" y="64"/>
                  <a:pt x="60" y="64"/>
                </a:cubicBezTo>
                <a:cubicBezTo>
                  <a:pt x="164" y="64"/>
                  <a:pt x="164" y="64"/>
                  <a:pt x="164" y="64"/>
                </a:cubicBezTo>
                <a:cubicBezTo>
                  <a:pt x="164" y="48"/>
                  <a:pt x="164" y="48"/>
                  <a:pt x="164" y="48"/>
                </a:cubicBezTo>
                <a:cubicBezTo>
                  <a:pt x="224" y="48"/>
                  <a:pt x="224" y="48"/>
                  <a:pt x="224" y="48"/>
                </a:cubicBezTo>
                <a:cubicBezTo>
                  <a:pt x="224" y="172"/>
                  <a:pt x="224" y="172"/>
                  <a:pt x="224" y="172"/>
                </a:cubicBezTo>
                <a:cubicBezTo>
                  <a:pt x="164" y="172"/>
                  <a:pt x="164" y="172"/>
                  <a:pt x="164" y="172"/>
                </a:cubicBezTo>
                <a:cubicBezTo>
                  <a:pt x="164" y="108"/>
                  <a:pt x="164" y="108"/>
                  <a:pt x="164" y="108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172"/>
                  <a:pt x="60" y="172"/>
                  <a:pt x="60" y="172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78"/>
                  <a:pt x="0" y="78"/>
                  <a:pt x="0" y="78"/>
                </a:cubicBezTo>
                <a:cubicBezTo>
                  <a:pt x="28" y="48"/>
                  <a:pt x="28" y="48"/>
                  <a:pt x="28" y="48"/>
                </a:cubicBezTo>
                <a:lnTo>
                  <a:pt x="60" y="48"/>
                </a:lnTo>
                <a:close/>
                <a:moveTo>
                  <a:pt x="194" y="72"/>
                </a:moveTo>
                <a:cubicBezTo>
                  <a:pt x="191" y="72"/>
                  <a:pt x="188" y="75"/>
                  <a:pt x="188" y="78"/>
                </a:cubicBezTo>
                <a:cubicBezTo>
                  <a:pt x="188" y="81"/>
                  <a:pt x="191" y="84"/>
                  <a:pt x="194" y="84"/>
                </a:cubicBezTo>
                <a:cubicBezTo>
                  <a:pt x="197" y="84"/>
                  <a:pt x="200" y="81"/>
                  <a:pt x="200" y="78"/>
                </a:cubicBezTo>
                <a:cubicBezTo>
                  <a:pt x="200" y="75"/>
                  <a:pt x="197" y="72"/>
                  <a:pt x="194" y="72"/>
                </a:cubicBezTo>
                <a:close/>
                <a:moveTo>
                  <a:pt x="156" y="0"/>
                </a:moveTo>
                <a:cubicBezTo>
                  <a:pt x="156" y="56"/>
                  <a:pt x="156" y="56"/>
                  <a:pt x="156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0"/>
                  <a:pt x="68" y="0"/>
                  <a:pt x="68" y="0"/>
                </a:cubicBezTo>
                <a:lnTo>
                  <a:pt x="1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37" name="îṣ1ïdè">
            <a:extLst>
              <a:ext uri="{FF2B5EF4-FFF2-40B4-BE49-F238E27FC236}">
                <a16:creationId xmlns:a16="http://schemas.microsoft.com/office/drawing/2014/main" id="{D045FB6C-3D70-45F5-9E25-3FDE4CE2B958}"/>
              </a:ext>
            </a:extLst>
          </p:cNvPr>
          <p:cNvSpPr txBox="1"/>
          <p:nvPr/>
        </p:nvSpPr>
        <p:spPr>
          <a:xfrm>
            <a:off x="6305696" y="2080090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38" name="ïṥľiḍê">
            <a:extLst>
              <a:ext uri="{FF2B5EF4-FFF2-40B4-BE49-F238E27FC236}">
                <a16:creationId xmlns:a16="http://schemas.microsoft.com/office/drawing/2014/main" id="{3F8A5A5C-DF14-431C-95D4-6488B3C4B03B}"/>
              </a:ext>
            </a:extLst>
          </p:cNvPr>
          <p:cNvSpPr/>
          <p:nvPr/>
        </p:nvSpPr>
        <p:spPr bwMode="auto">
          <a:xfrm>
            <a:off x="6305696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cxnSp>
        <p:nvCxnSpPr>
          <p:cNvPr id="41" name="îšlîḓe">
            <a:extLst>
              <a:ext uri="{FF2B5EF4-FFF2-40B4-BE49-F238E27FC236}">
                <a16:creationId xmlns:a16="http://schemas.microsoft.com/office/drawing/2014/main" id="{D8C544DF-23C7-4F65-8CC8-E5D032018A46}"/>
              </a:ext>
            </a:extLst>
          </p:cNvPr>
          <p:cNvCxnSpPr>
            <a:cxnSpLocks/>
          </p:cNvCxnSpPr>
          <p:nvPr/>
        </p:nvCxnSpPr>
        <p:spPr>
          <a:xfrm flipV="1">
            <a:off x="8912298" y="3961155"/>
            <a:ext cx="0" cy="74327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ïṩḻïďe">
            <a:extLst>
              <a:ext uri="{FF2B5EF4-FFF2-40B4-BE49-F238E27FC236}">
                <a16:creationId xmlns:a16="http://schemas.microsoft.com/office/drawing/2014/main" id="{1B3CAAA6-2D4C-4C62-BC03-CC59A7D7F488}"/>
              </a:ext>
            </a:extLst>
          </p:cNvPr>
          <p:cNvSpPr/>
          <p:nvPr/>
        </p:nvSpPr>
        <p:spPr bwMode="auto">
          <a:xfrm>
            <a:off x="8576697" y="3289955"/>
            <a:ext cx="671202" cy="671200"/>
          </a:xfrm>
          <a:prstGeom prst="rect">
            <a:avLst/>
          </a:prstGeom>
          <a:solidFill>
            <a:schemeClr val="accent2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ïŝlîḋê">
            <a:extLst>
              <a:ext uri="{FF2B5EF4-FFF2-40B4-BE49-F238E27FC236}">
                <a16:creationId xmlns:a16="http://schemas.microsoft.com/office/drawing/2014/main" id="{8ADC0226-546A-4E70-8241-30ACCC62B02F}"/>
              </a:ext>
            </a:extLst>
          </p:cNvPr>
          <p:cNvSpPr/>
          <p:nvPr/>
        </p:nvSpPr>
        <p:spPr bwMode="auto">
          <a:xfrm>
            <a:off x="8738597" y="3500033"/>
            <a:ext cx="347401" cy="287538"/>
          </a:xfrm>
          <a:custGeom>
            <a:avLst/>
            <a:gdLst>
              <a:gd name="T0" fmla="*/ 64 w 354"/>
              <a:gd name="T1" fmla="*/ 90 h 293"/>
              <a:gd name="T2" fmla="*/ 83 w 354"/>
              <a:gd name="T3" fmla="*/ 191 h 293"/>
              <a:gd name="T4" fmla="*/ 272 w 354"/>
              <a:gd name="T5" fmla="*/ 191 h 293"/>
              <a:gd name="T6" fmla="*/ 291 w 354"/>
              <a:gd name="T7" fmla="*/ 90 h 293"/>
              <a:gd name="T8" fmla="*/ 354 w 354"/>
              <a:gd name="T9" fmla="*/ 90 h 293"/>
              <a:gd name="T10" fmla="*/ 341 w 354"/>
              <a:gd name="T11" fmla="*/ 255 h 293"/>
              <a:gd name="T12" fmla="*/ 304 w 354"/>
              <a:gd name="T13" fmla="*/ 255 h 293"/>
              <a:gd name="T14" fmla="*/ 304 w 354"/>
              <a:gd name="T15" fmla="*/ 293 h 293"/>
              <a:gd name="T16" fmla="*/ 291 w 354"/>
              <a:gd name="T17" fmla="*/ 293 h 293"/>
              <a:gd name="T18" fmla="*/ 291 w 354"/>
              <a:gd name="T19" fmla="*/ 255 h 293"/>
              <a:gd name="T20" fmla="*/ 64 w 354"/>
              <a:gd name="T21" fmla="*/ 255 h 293"/>
              <a:gd name="T22" fmla="*/ 64 w 354"/>
              <a:gd name="T23" fmla="*/ 293 h 293"/>
              <a:gd name="T24" fmla="*/ 51 w 354"/>
              <a:gd name="T25" fmla="*/ 293 h 293"/>
              <a:gd name="T26" fmla="*/ 51 w 354"/>
              <a:gd name="T27" fmla="*/ 255 h 293"/>
              <a:gd name="T28" fmla="*/ 13 w 354"/>
              <a:gd name="T29" fmla="*/ 255 h 293"/>
              <a:gd name="T30" fmla="*/ 0 w 354"/>
              <a:gd name="T31" fmla="*/ 90 h 293"/>
              <a:gd name="T32" fmla="*/ 64 w 354"/>
              <a:gd name="T33" fmla="*/ 90 h 293"/>
              <a:gd name="T34" fmla="*/ 322 w 354"/>
              <a:gd name="T35" fmla="*/ 0 h 293"/>
              <a:gd name="T36" fmla="*/ 322 w 354"/>
              <a:gd name="T37" fmla="*/ 77 h 293"/>
              <a:gd name="T38" fmla="*/ 281 w 354"/>
              <a:gd name="T39" fmla="*/ 77 h 293"/>
              <a:gd name="T40" fmla="*/ 262 w 354"/>
              <a:gd name="T41" fmla="*/ 179 h 293"/>
              <a:gd name="T42" fmla="*/ 92 w 354"/>
              <a:gd name="T43" fmla="*/ 179 h 293"/>
              <a:gd name="T44" fmla="*/ 73 w 354"/>
              <a:gd name="T45" fmla="*/ 77 h 293"/>
              <a:gd name="T46" fmla="*/ 38 w 354"/>
              <a:gd name="T47" fmla="*/ 77 h 293"/>
              <a:gd name="T48" fmla="*/ 38 w 354"/>
              <a:gd name="T49" fmla="*/ 0 h 293"/>
              <a:gd name="T50" fmla="*/ 322 w 354"/>
              <a:gd name="T51" fmla="*/ 0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54" h="293">
                <a:moveTo>
                  <a:pt x="64" y="90"/>
                </a:moveTo>
                <a:lnTo>
                  <a:pt x="83" y="191"/>
                </a:lnTo>
                <a:lnTo>
                  <a:pt x="272" y="191"/>
                </a:lnTo>
                <a:lnTo>
                  <a:pt x="291" y="90"/>
                </a:lnTo>
                <a:lnTo>
                  <a:pt x="354" y="90"/>
                </a:lnTo>
                <a:lnTo>
                  <a:pt x="341" y="255"/>
                </a:lnTo>
                <a:lnTo>
                  <a:pt x="304" y="255"/>
                </a:lnTo>
                <a:lnTo>
                  <a:pt x="304" y="293"/>
                </a:lnTo>
                <a:lnTo>
                  <a:pt x="291" y="293"/>
                </a:lnTo>
                <a:lnTo>
                  <a:pt x="291" y="255"/>
                </a:lnTo>
                <a:lnTo>
                  <a:pt x="64" y="255"/>
                </a:lnTo>
                <a:lnTo>
                  <a:pt x="64" y="293"/>
                </a:lnTo>
                <a:lnTo>
                  <a:pt x="51" y="293"/>
                </a:lnTo>
                <a:lnTo>
                  <a:pt x="51" y="255"/>
                </a:lnTo>
                <a:lnTo>
                  <a:pt x="13" y="255"/>
                </a:lnTo>
                <a:lnTo>
                  <a:pt x="0" y="90"/>
                </a:lnTo>
                <a:lnTo>
                  <a:pt x="64" y="90"/>
                </a:lnTo>
                <a:close/>
                <a:moveTo>
                  <a:pt x="322" y="0"/>
                </a:moveTo>
                <a:lnTo>
                  <a:pt x="322" y="77"/>
                </a:lnTo>
                <a:lnTo>
                  <a:pt x="281" y="77"/>
                </a:lnTo>
                <a:lnTo>
                  <a:pt x="262" y="179"/>
                </a:lnTo>
                <a:lnTo>
                  <a:pt x="92" y="179"/>
                </a:lnTo>
                <a:lnTo>
                  <a:pt x="73" y="77"/>
                </a:lnTo>
                <a:lnTo>
                  <a:pt x="38" y="77"/>
                </a:lnTo>
                <a:lnTo>
                  <a:pt x="38" y="0"/>
                </a:lnTo>
                <a:lnTo>
                  <a:pt x="32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43" name="iSľíḓe">
            <a:extLst>
              <a:ext uri="{FF2B5EF4-FFF2-40B4-BE49-F238E27FC236}">
                <a16:creationId xmlns:a16="http://schemas.microsoft.com/office/drawing/2014/main" id="{63E68103-BAC8-4E0D-97D0-C40F5646D746}"/>
              </a:ext>
            </a:extLst>
          </p:cNvPr>
          <p:cNvSpPr txBox="1"/>
          <p:nvPr/>
        </p:nvSpPr>
        <p:spPr>
          <a:xfrm>
            <a:off x="8184661" y="2765709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44" name="îšḷîdè">
            <a:extLst>
              <a:ext uri="{FF2B5EF4-FFF2-40B4-BE49-F238E27FC236}">
                <a16:creationId xmlns:a16="http://schemas.microsoft.com/office/drawing/2014/main" id="{0CB62589-45FE-440B-A01D-1562D52B9297}"/>
              </a:ext>
            </a:extLst>
          </p:cNvPr>
          <p:cNvSpPr/>
          <p:nvPr/>
        </p:nvSpPr>
        <p:spPr bwMode="auto">
          <a:xfrm>
            <a:off x="8184661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cxnSp>
        <p:nvCxnSpPr>
          <p:cNvPr id="47" name="îSlíḑè">
            <a:extLst>
              <a:ext uri="{FF2B5EF4-FFF2-40B4-BE49-F238E27FC236}">
                <a16:creationId xmlns:a16="http://schemas.microsoft.com/office/drawing/2014/main" id="{9FB00970-3BD6-4C1D-891F-78A82E3F7BAD}"/>
              </a:ext>
            </a:extLst>
          </p:cNvPr>
          <p:cNvCxnSpPr>
            <a:cxnSpLocks/>
          </p:cNvCxnSpPr>
          <p:nvPr/>
        </p:nvCxnSpPr>
        <p:spPr>
          <a:xfrm flipH="1" flipV="1">
            <a:off x="10794159" y="3201533"/>
            <a:ext cx="1403" cy="150289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ś1iḓè">
            <a:extLst>
              <a:ext uri="{FF2B5EF4-FFF2-40B4-BE49-F238E27FC236}">
                <a16:creationId xmlns:a16="http://schemas.microsoft.com/office/drawing/2014/main" id="{C51A4400-3CD2-4596-ABE8-D7E816F885F6}"/>
              </a:ext>
            </a:extLst>
          </p:cNvPr>
          <p:cNvSpPr/>
          <p:nvPr/>
        </p:nvSpPr>
        <p:spPr bwMode="auto">
          <a:xfrm>
            <a:off x="10455662" y="2604336"/>
            <a:ext cx="671202" cy="671200"/>
          </a:xfrm>
          <a:prstGeom prst="rect">
            <a:avLst/>
          </a:prstGeom>
          <a:solidFill>
            <a:schemeClr val="accent3"/>
          </a:solidFill>
          <a:ln w="2857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îṧḷïďè">
            <a:extLst>
              <a:ext uri="{FF2B5EF4-FFF2-40B4-BE49-F238E27FC236}">
                <a16:creationId xmlns:a16="http://schemas.microsoft.com/office/drawing/2014/main" id="{90704415-D3FA-410C-BD2F-A26A5268DFB6}"/>
              </a:ext>
            </a:extLst>
          </p:cNvPr>
          <p:cNvSpPr/>
          <p:nvPr/>
        </p:nvSpPr>
        <p:spPr bwMode="auto">
          <a:xfrm>
            <a:off x="10617562" y="2826681"/>
            <a:ext cx="347401" cy="263004"/>
          </a:xfrm>
          <a:custGeom>
            <a:avLst/>
            <a:gdLst>
              <a:gd name="T0" fmla="*/ 224 w 224"/>
              <a:gd name="T1" fmla="*/ 0 h 168"/>
              <a:gd name="T2" fmla="*/ 224 w 224"/>
              <a:gd name="T3" fmla="*/ 168 h 168"/>
              <a:gd name="T4" fmla="*/ 0 w 224"/>
              <a:gd name="T5" fmla="*/ 168 h 168"/>
              <a:gd name="T6" fmla="*/ 0 w 224"/>
              <a:gd name="T7" fmla="*/ 0 h 168"/>
              <a:gd name="T8" fmla="*/ 224 w 224"/>
              <a:gd name="T9" fmla="*/ 0 h 168"/>
              <a:gd name="T10" fmla="*/ 158 w 224"/>
              <a:gd name="T11" fmla="*/ 72 h 168"/>
              <a:gd name="T12" fmla="*/ 104 w 224"/>
              <a:gd name="T13" fmla="*/ 143 h 168"/>
              <a:gd name="T14" fmla="*/ 58 w 224"/>
              <a:gd name="T15" fmla="*/ 99 h 168"/>
              <a:gd name="T16" fmla="*/ 8 w 224"/>
              <a:gd name="T17" fmla="*/ 160 h 168"/>
              <a:gd name="T18" fmla="*/ 216 w 224"/>
              <a:gd name="T19" fmla="*/ 160 h 168"/>
              <a:gd name="T20" fmla="*/ 158 w 224"/>
              <a:gd name="T21" fmla="*/ 72 h 168"/>
              <a:gd name="T22" fmla="*/ 40 w 224"/>
              <a:gd name="T23" fmla="*/ 24 h 168"/>
              <a:gd name="T24" fmla="*/ 24 w 224"/>
              <a:gd name="T25" fmla="*/ 40 h 168"/>
              <a:gd name="T26" fmla="*/ 40 w 224"/>
              <a:gd name="T27" fmla="*/ 56 h 168"/>
              <a:gd name="T28" fmla="*/ 56 w 224"/>
              <a:gd name="T29" fmla="*/ 40 h 168"/>
              <a:gd name="T30" fmla="*/ 40 w 224"/>
              <a:gd name="T31" fmla="*/ 2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4" h="168">
                <a:moveTo>
                  <a:pt x="224" y="0"/>
                </a:moveTo>
                <a:cubicBezTo>
                  <a:pt x="224" y="168"/>
                  <a:pt x="224" y="168"/>
                  <a:pt x="224" y="168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0"/>
                  <a:pt x="0" y="0"/>
                  <a:pt x="0" y="0"/>
                </a:cubicBezTo>
                <a:lnTo>
                  <a:pt x="224" y="0"/>
                </a:lnTo>
                <a:close/>
                <a:moveTo>
                  <a:pt x="158" y="72"/>
                </a:moveTo>
                <a:cubicBezTo>
                  <a:pt x="104" y="143"/>
                  <a:pt x="104" y="143"/>
                  <a:pt x="104" y="143"/>
                </a:cubicBezTo>
                <a:cubicBezTo>
                  <a:pt x="58" y="99"/>
                  <a:pt x="58" y="99"/>
                  <a:pt x="58" y="99"/>
                </a:cubicBezTo>
                <a:cubicBezTo>
                  <a:pt x="8" y="160"/>
                  <a:pt x="8" y="160"/>
                  <a:pt x="8" y="160"/>
                </a:cubicBezTo>
                <a:cubicBezTo>
                  <a:pt x="216" y="160"/>
                  <a:pt x="216" y="160"/>
                  <a:pt x="216" y="160"/>
                </a:cubicBezTo>
                <a:lnTo>
                  <a:pt x="158" y="72"/>
                </a:lnTo>
                <a:close/>
                <a:moveTo>
                  <a:pt x="40" y="24"/>
                </a:moveTo>
                <a:cubicBezTo>
                  <a:pt x="31" y="24"/>
                  <a:pt x="24" y="31"/>
                  <a:pt x="24" y="40"/>
                </a:cubicBezTo>
                <a:cubicBezTo>
                  <a:pt x="24" y="49"/>
                  <a:pt x="31" y="56"/>
                  <a:pt x="40" y="56"/>
                </a:cubicBezTo>
                <a:cubicBezTo>
                  <a:pt x="49" y="56"/>
                  <a:pt x="56" y="49"/>
                  <a:pt x="56" y="40"/>
                </a:cubicBezTo>
                <a:cubicBezTo>
                  <a:pt x="56" y="31"/>
                  <a:pt x="49" y="24"/>
                  <a:pt x="40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49" name="i$lídè">
            <a:extLst>
              <a:ext uri="{FF2B5EF4-FFF2-40B4-BE49-F238E27FC236}">
                <a16:creationId xmlns:a16="http://schemas.microsoft.com/office/drawing/2014/main" id="{09584373-D850-47C9-90B1-86E3FFEC47C6}"/>
              </a:ext>
            </a:extLst>
          </p:cNvPr>
          <p:cNvSpPr txBox="1"/>
          <p:nvPr/>
        </p:nvSpPr>
        <p:spPr>
          <a:xfrm>
            <a:off x="10063626" y="2080090"/>
            <a:ext cx="1455274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sz="1600" b="1"/>
              <a:t>…text</a:t>
            </a:r>
          </a:p>
        </p:txBody>
      </p:sp>
      <p:sp>
        <p:nvSpPr>
          <p:cNvPr id="50" name="í$lidê">
            <a:extLst>
              <a:ext uri="{FF2B5EF4-FFF2-40B4-BE49-F238E27FC236}">
                <a16:creationId xmlns:a16="http://schemas.microsoft.com/office/drawing/2014/main" id="{BCCC525A-D54D-4D86-AE6B-2321E5621A09}"/>
              </a:ext>
            </a:extLst>
          </p:cNvPr>
          <p:cNvSpPr/>
          <p:nvPr/>
        </p:nvSpPr>
        <p:spPr bwMode="auto">
          <a:xfrm>
            <a:off x="10063626" y="4830992"/>
            <a:ext cx="1455274" cy="7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/>
          <a:p>
            <a:pPr algn="ctr"/>
            <a:r>
              <a:rPr lang="en-US" altLang="zh-CN" sz="1100" dirty="0"/>
              <a:t>Supporting text here.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728477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lí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ṩ1ïḑê">
            <a:extLst>
              <a:ext uri="{FF2B5EF4-FFF2-40B4-BE49-F238E27FC236}">
                <a16:creationId xmlns:a16="http://schemas.microsoft.com/office/drawing/2014/main" id="{F327050D-3BE2-4173-8B7B-69516A5E9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ïsliḓê">
            <a:extLst>
              <a:ext uri="{FF2B5EF4-FFF2-40B4-BE49-F238E27FC236}">
                <a16:creationId xmlns:a16="http://schemas.microsoft.com/office/drawing/2014/main" id="{D2C9FC41-D882-4941-BB3B-7CF492F70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ṣḻíḑê">
            <a:extLst>
              <a:ext uri="{FF2B5EF4-FFF2-40B4-BE49-F238E27FC236}">
                <a16:creationId xmlns:a16="http://schemas.microsoft.com/office/drawing/2014/main" id="{F2D0572D-F9B2-4446-8E6A-EAC33A226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55" name="iṡḻïdè">
            <a:extLst>
              <a:ext uri="{FF2B5EF4-FFF2-40B4-BE49-F238E27FC236}">
                <a16:creationId xmlns:a16="http://schemas.microsoft.com/office/drawing/2014/main" id="{160E2600-B667-417E-90FD-33FDD3A5D8CC}"/>
              </a:ext>
            </a:extLst>
          </p:cNvPr>
          <p:cNvSpPr txBox="1"/>
          <p:nvPr/>
        </p:nvSpPr>
        <p:spPr>
          <a:xfrm>
            <a:off x="669926" y="1421511"/>
            <a:ext cx="6738668" cy="71214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en-US" sz="2400" b="1" dirty="0"/>
              <a:t>Unified fonts make reading more fluent.</a:t>
            </a:r>
          </a:p>
        </p:txBody>
      </p:sp>
      <p:sp>
        <p:nvSpPr>
          <p:cNvPr id="56" name="iS1íḓe">
            <a:extLst>
              <a:ext uri="{FF2B5EF4-FFF2-40B4-BE49-F238E27FC236}">
                <a16:creationId xmlns:a16="http://schemas.microsoft.com/office/drawing/2014/main" id="{EC26FDB6-B59D-4A35-8E86-3C69DB9AEA29}"/>
              </a:ext>
            </a:extLst>
          </p:cNvPr>
          <p:cNvSpPr txBox="1"/>
          <p:nvPr/>
        </p:nvSpPr>
        <p:spPr>
          <a:xfrm>
            <a:off x="669925" y="2133651"/>
            <a:ext cx="6738669" cy="71213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>
              <a:buSzPct val="25000"/>
            </a:pPr>
            <a:r>
              <a:rPr lang="en-US" altLang="zh-CN" sz="1100" dirty="0"/>
              <a:t>Theme color makes PPT more convenient to change.Adjust the spacing to adapt to Chinese typesetting, use the reference line in PPT.</a:t>
            </a:r>
          </a:p>
        </p:txBody>
      </p:sp>
      <p:grpSp>
        <p:nvGrpSpPr>
          <p:cNvPr id="6" name="ïsļïdè">
            <a:extLst>
              <a:ext uri="{FF2B5EF4-FFF2-40B4-BE49-F238E27FC236}">
                <a16:creationId xmlns:a16="http://schemas.microsoft.com/office/drawing/2014/main" id="{62A04EFE-DB1E-472C-A903-DE9E27389319}"/>
              </a:ext>
            </a:extLst>
          </p:cNvPr>
          <p:cNvGrpSpPr/>
          <p:nvPr/>
        </p:nvGrpSpPr>
        <p:grpSpPr>
          <a:xfrm>
            <a:off x="669924" y="3319114"/>
            <a:ext cx="10850563" cy="3112268"/>
            <a:chOff x="669925" y="3658842"/>
            <a:chExt cx="6620328" cy="1898909"/>
          </a:xfrm>
        </p:grpSpPr>
        <p:grpSp>
          <p:nvGrpSpPr>
            <p:cNvPr id="25" name="í$ḷíḍê">
              <a:extLst>
                <a:ext uri="{FF2B5EF4-FFF2-40B4-BE49-F238E27FC236}">
                  <a16:creationId xmlns:a16="http://schemas.microsoft.com/office/drawing/2014/main" id="{7F64893D-E443-43AF-91AA-44EDBBF7368D}"/>
                </a:ext>
              </a:extLst>
            </p:cNvPr>
            <p:cNvGrpSpPr/>
            <p:nvPr/>
          </p:nvGrpSpPr>
          <p:grpSpPr>
            <a:xfrm>
              <a:off x="669925" y="3658842"/>
              <a:ext cx="2156408" cy="1898909"/>
              <a:chOff x="4780231" y="3518813"/>
              <a:chExt cx="2109456" cy="1898909"/>
            </a:xfrm>
          </p:grpSpPr>
          <p:sp>
            <p:nvSpPr>
              <p:cNvPr id="34" name="i$ľíḓé">
                <a:extLst>
                  <a:ext uri="{FF2B5EF4-FFF2-40B4-BE49-F238E27FC236}">
                    <a16:creationId xmlns:a16="http://schemas.microsoft.com/office/drawing/2014/main" id="{3F5F6BF7-8861-41B3-A669-31607AE91D03}"/>
                  </a:ext>
                </a:extLst>
              </p:cNvPr>
              <p:cNvSpPr/>
              <p:nvPr/>
            </p:nvSpPr>
            <p:spPr>
              <a:xfrm>
                <a:off x="4780231" y="3518813"/>
                <a:ext cx="2109456" cy="1295810"/>
              </a:xfrm>
              <a:prstGeom prst="rect">
                <a:avLst/>
              </a:prstGeom>
              <a:blipFill>
                <a:blip r:embed="rId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a:blipFill>
              <a:ln w="571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ṧḻíḍê">
                <a:extLst>
                  <a:ext uri="{FF2B5EF4-FFF2-40B4-BE49-F238E27FC236}">
                    <a16:creationId xmlns:a16="http://schemas.microsoft.com/office/drawing/2014/main" id="{F86E2EEC-3B9F-4395-84BF-FAE10526A6CA}"/>
                  </a:ext>
                </a:extLst>
              </p:cNvPr>
              <p:cNvSpPr/>
              <p:nvPr/>
            </p:nvSpPr>
            <p:spPr>
              <a:xfrm>
                <a:off x="4780231" y="4490623"/>
                <a:ext cx="2109456" cy="324000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1200" dirty="0"/>
                  <a:t>…text</a:t>
                </a:r>
              </a:p>
            </p:txBody>
          </p:sp>
          <p:sp>
            <p:nvSpPr>
              <p:cNvPr id="36" name="ïSľîḑé">
                <a:extLst>
                  <a:ext uri="{FF2B5EF4-FFF2-40B4-BE49-F238E27FC236}">
                    <a16:creationId xmlns:a16="http://schemas.microsoft.com/office/drawing/2014/main" id="{CBD3CE02-0D2A-472F-A114-C807C057929A}"/>
                  </a:ext>
                </a:extLst>
              </p:cNvPr>
              <p:cNvSpPr/>
              <p:nvPr/>
            </p:nvSpPr>
            <p:spPr bwMode="auto">
              <a:xfrm>
                <a:off x="4780231" y="4857546"/>
                <a:ext cx="2109456" cy="5601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Supporting text here.</a:t>
                </a:r>
              </a:p>
              <a:p>
                <a:pPr algn="ctr"/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26" name="ïṣliḋé">
              <a:extLst>
                <a:ext uri="{FF2B5EF4-FFF2-40B4-BE49-F238E27FC236}">
                  <a16:creationId xmlns:a16="http://schemas.microsoft.com/office/drawing/2014/main" id="{FEAE6BD1-AA25-42D1-A0C1-8D7283C72351}"/>
                </a:ext>
              </a:extLst>
            </p:cNvPr>
            <p:cNvGrpSpPr/>
            <p:nvPr/>
          </p:nvGrpSpPr>
          <p:grpSpPr>
            <a:xfrm>
              <a:off x="2901885" y="3658842"/>
              <a:ext cx="2156408" cy="1898909"/>
              <a:chOff x="4780231" y="3518813"/>
              <a:chExt cx="2109456" cy="1898909"/>
            </a:xfrm>
          </p:grpSpPr>
          <p:sp>
            <p:nvSpPr>
              <p:cNvPr id="31" name="iṥļîḋè">
                <a:extLst>
                  <a:ext uri="{FF2B5EF4-FFF2-40B4-BE49-F238E27FC236}">
                    <a16:creationId xmlns:a16="http://schemas.microsoft.com/office/drawing/2014/main" id="{D7CA36E1-64A2-4F17-B1C5-0E6C9C90B5C9}"/>
                  </a:ext>
                </a:extLst>
              </p:cNvPr>
              <p:cNvSpPr/>
              <p:nvPr/>
            </p:nvSpPr>
            <p:spPr>
              <a:xfrm>
                <a:off x="4780231" y="3518813"/>
                <a:ext cx="2109456" cy="1295810"/>
              </a:xfrm>
              <a:prstGeom prst="rect">
                <a:avLst/>
              </a:prstGeom>
              <a:blipFill>
                <a:blip r:embed="rId6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a:blipFill>
              <a:ln w="571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ṧḻiḓê">
                <a:extLst>
                  <a:ext uri="{FF2B5EF4-FFF2-40B4-BE49-F238E27FC236}">
                    <a16:creationId xmlns:a16="http://schemas.microsoft.com/office/drawing/2014/main" id="{99969AE0-E75D-4DF2-993C-567FA7C2E7A7}"/>
                  </a:ext>
                </a:extLst>
              </p:cNvPr>
              <p:cNvSpPr/>
              <p:nvPr/>
            </p:nvSpPr>
            <p:spPr>
              <a:xfrm>
                <a:off x="4780231" y="4490623"/>
                <a:ext cx="2109456" cy="324000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1200" dirty="0"/>
                  <a:t>…text</a:t>
                </a:r>
              </a:p>
            </p:txBody>
          </p:sp>
          <p:sp>
            <p:nvSpPr>
              <p:cNvPr id="33" name="išlîḑê">
                <a:extLst>
                  <a:ext uri="{FF2B5EF4-FFF2-40B4-BE49-F238E27FC236}">
                    <a16:creationId xmlns:a16="http://schemas.microsoft.com/office/drawing/2014/main" id="{620CE3CF-3D08-482C-B6B8-238D74381280}"/>
                  </a:ext>
                </a:extLst>
              </p:cNvPr>
              <p:cNvSpPr/>
              <p:nvPr/>
            </p:nvSpPr>
            <p:spPr bwMode="auto">
              <a:xfrm>
                <a:off x="4780231" y="4857546"/>
                <a:ext cx="2109456" cy="5601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Supporting text here.</a:t>
                </a:r>
              </a:p>
              <a:p>
                <a:pPr algn="ctr"/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27" name="íṣḷïďe">
              <a:extLst>
                <a:ext uri="{FF2B5EF4-FFF2-40B4-BE49-F238E27FC236}">
                  <a16:creationId xmlns:a16="http://schemas.microsoft.com/office/drawing/2014/main" id="{942962DB-9190-4B41-90CB-3A503429DC76}"/>
                </a:ext>
              </a:extLst>
            </p:cNvPr>
            <p:cNvGrpSpPr/>
            <p:nvPr/>
          </p:nvGrpSpPr>
          <p:grpSpPr>
            <a:xfrm>
              <a:off x="5133845" y="3658842"/>
              <a:ext cx="2156408" cy="1898909"/>
              <a:chOff x="4780231" y="3518813"/>
              <a:chExt cx="2109456" cy="1898909"/>
            </a:xfrm>
          </p:grpSpPr>
          <p:sp>
            <p:nvSpPr>
              <p:cNvPr id="28" name="iṣļiḍê">
                <a:extLst>
                  <a:ext uri="{FF2B5EF4-FFF2-40B4-BE49-F238E27FC236}">
                    <a16:creationId xmlns:a16="http://schemas.microsoft.com/office/drawing/2014/main" id="{676FE753-2381-466D-84C9-4879D114485F}"/>
                  </a:ext>
                </a:extLst>
              </p:cNvPr>
              <p:cNvSpPr/>
              <p:nvPr/>
            </p:nvSpPr>
            <p:spPr>
              <a:xfrm>
                <a:off x="4780231" y="3518813"/>
                <a:ext cx="2109456" cy="1295810"/>
              </a:xfrm>
              <a:prstGeom prst="rect">
                <a:avLst/>
              </a:prstGeom>
              <a:blipFill>
                <a:blip r:embed="rId7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a:blipFill>
              <a:ln w="571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Sḻîdè">
                <a:extLst>
                  <a:ext uri="{FF2B5EF4-FFF2-40B4-BE49-F238E27FC236}">
                    <a16:creationId xmlns:a16="http://schemas.microsoft.com/office/drawing/2014/main" id="{53B92B1D-1A0D-42AB-B237-F312931C0666}"/>
                  </a:ext>
                </a:extLst>
              </p:cNvPr>
              <p:cNvSpPr/>
              <p:nvPr/>
            </p:nvSpPr>
            <p:spPr>
              <a:xfrm>
                <a:off x="4780231" y="4490623"/>
                <a:ext cx="2109456" cy="324000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r>
                  <a:rPr lang="en-US" altLang="zh-CN" sz="1200" dirty="0"/>
                  <a:t>…text</a:t>
                </a:r>
              </a:p>
            </p:txBody>
          </p:sp>
          <p:sp>
            <p:nvSpPr>
              <p:cNvPr id="30" name="i$ļîdé">
                <a:extLst>
                  <a:ext uri="{FF2B5EF4-FFF2-40B4-BE49-F238E27FC236}">
                    <a16:creationId xmlns:a16="http://schemas.microsoft.com/office/drawing/2014/main" id="{76817EBB-7504-4F65-8EF8-4C0EE26A80EF}"/>
                  </a:ext>
                </a:extLst>
              </p:cNvPr>
              <p:cNvSpPr/>
              <p:nvPr/>
            </p:nvSpPr>
            <p:spPr bwMode="auto">
              <a:xfrm>
                <a:off x="4780231" y="4857546"/>
                <a:ext cx="2109456" cy="5601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Supporting text here.</a:t>
                </a:r>
              </a:p>
              <a:p>
                <a:pPr algn="ctr"/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3233073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ṧľíḑ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ś1íďé">
            <a:extLst>
              <a:ext uri="{FF2B5EF4-FFF2-40B4-BE49-F238E27FC236}">
                <a16:creationId xmlns:a16="http://schemas.microsoft.com/office/drawing/2014/main" id="{B176C884-0D75-443B-9066-C9ADCB08D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ṡļíḍé">
            <a:extLst>
              <a:ext uri="{FF2B5EF4-FFF2-40B4-BE49-F238E27FC236}">
                <a16:creationId xmlns:a16="http://schemas.microsoft.com/office/drawing/2014/main" id="{96AD551A-624B-4BD4-AB9D-36DBF2B17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sľïḑé">
            <a:extLst>
              <a:ext uri="{FF2B5EF4-FFF2-40B4-BE49-F238E27FC236}">
                <a16:creationId xmlns:a16="http://schemas.microsoft.com/office/drawing/2014/main" id="{FF355E29-4D29-4000-BED6-B39C8041C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endParaRPr lang="zh-CN" altLang="en-US"/>
          </a:p>
        </p:txBody>
      </p:sp>
      <p:grpSp>
        <p:nvGrpSpPr>
          <p:cNvPr id="5" name="iśḷïḑ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2F6F5AC-430F-4120-8458-4878B239A1B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377776" y="1770809"/>
            <a:ext cx="9436448" cy="3735482"/>
            <a:chOff x="1377776" y="1770809"/>
            <a:chExt cx="9436448" cy="3735482"/>
          </a:xfrm>
        </p:grpSpPr>
        <p:grpSp>
          <p:nvGrpSpPr>
            <p:cNvPr id="8" name="íṣļiďe">
              <a:extLst>
                <a:ext uri="{FF2B5EF4-FFF2-40B4-BE49-F238E27FC236}">
                  <a16:creationId xmlns:a16="http://schemas.microsoft.com/office/drawing/2014/main" id="{1719B685-E5D8-4D29-A24B-7F4594E25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6133485" y="1770809"/>
              <a:ext cx="2302885" cy="3735482"/>
              <a:chOff x="4832470" y="1770809"/>
              <a:chExt cx="2527060" cy="3735482"/>
            </a:xfrm>
          </p:grpSpPr>
          <p:sp>
            <p:nvSpPr>
              <p:cNvPr id="18" name="îṣḻïďe">
                <a:extLst>
                  <a:ext uri="{FF2B5EF4-FFF2-40B4-BE49-F238E27FC236}">
                    <a16:creationId xmlns:a16="http://schemas.microsoft.com/office/drawing/2014/main" id="{3D1397AC-5F12-434F-B4BC-0685FB9D5802}"/>
                  </a:ext>
                </a:extLst>
              </p:cNvPr>
              <p:cNvSpPr/>
              <p:nvPr/>
            </p:nvSpPr>
            <p:spPr>
              <a:xfrm>
                <a:off x="4832470" y="1770809"/>
                <a:ext cx="2527060" cy="638175"/>
              </a:xfrm>
              <a:prstGeom prst="rect">
                <a:avLst/>
              </a:prstGeom>
              <a:solidFill>
                <a:schemeClr val="accent3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lvl="0" algn="ctr">
                  <a:lnSpc>
                    <a:spcPct val="120000"/>
                  </a:lnSpc>
                </a:pPr>
                <a:r>
                  <a:rPr lang="en-US" altLang="zh-CN" b="1">
                    <a:solidFill>
                      <a:schemeClr val="bg1"/>
                    </a:solidFill>
                  </a:rPr>
                  <a:t>T</a:t>
                </a:r>
                <a:r>
                  <a:rPr lang="en-US" altLang="zh-CN" sz="100" b="1">
                    <a:solidFill>
                      <a:schemeClr val="bg1"/>
                    </a:solidFill>
                  </a:rPr>
                  <a:t> </a:t>
                </a:r>
                <a:r>
                  <a:rPr lang="en-US" altLang="zh-CN" b="1">
                    <a:solidFill>
                      <a:schemeClr val="bg1"/>
                    </a:solidFill>
                  </a:rPr>
                  <a:t>ext </a:t>
                </a:r>
                <a:r>
                  <a:rPr lang="en-US" altLang="zh-CN" b="1" dirty="0">
                    <a:solidFill>
                      <a:schemeClr val="bg1"/>
                    </a:solidFill>
                  </a:rPr>
                  <a:t>here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ïś1íḓê">
                <a:extLst>
                  <a:ext uri="{FF2B5EF4-FFF2-40B4-BE49-F238E27FC236}">
                    <a16:creationId xmlns:a16="http://schemas.microsoft.com/office/drawing/2014/main" id="{B40F5E8D-FBEB-4054-86D5-66BEF7C4392C}"/>
                  </a:ext>
                </a:extLst>
              </p:cNvPr>
              <p:cNvSpPr txBox="1"/>
              <p:nvPr/>
            </p:nvSpPr>
            <p:spPr>
              <a:xfrm>
                <a:off x="4832470" y="2408984"/>
                <a:ext cx="2527060" cy="3097307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/>
                  <a:t>Suppor</a:t>
                </a:r>
                <a:r>
                  <a:rPr lang="en-US" altLang="zh-CN" sz="100"/>
                  <a:t> </a:t>
                </a:r>
                <a:r>
                  <a:rPr lang="en-US" altLang="zh-CN" sz="1000"/>
                  <a:t>ting </a:t>
                </a:r>
                <a:r>
                  <a:rPr lang="en-US" altLang="zh-CN" sz="1000" dirty="0"/>
                  <a:t>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</p:txBody>
          </p:sp>
        </p:grpSp>
        <p:grpSp>
          <p:nvGrpSpPr>
            <p:cNvPr id="9" name="îṥḷiḓê">
              <a:extLst>
                <a:ext uri="{FF2B5EF4-FFF2-40B4-BE49-F238E27FC236}">
                  <a16:creationId xmlns:a16="http://schemas.microsoft.com/office/drawing/2014/main" id="{5447912C-DE64-49BF-A006-FCF7FF8E7494}"/>
                </a:ext>
              </a:extLst>
            </p:cNvPr>
            <p:cNvGrpSpPr>
              <a:grpSpLocks/>
            </p:cNvGrpSpPr>
            <p:nvPr/>
          </p:nvGrpSpPr>
          <p:grpSpPr>
            <a:xfrm>
              <a:off x="3755630" y="1770809"/>
              <a:ext cx="2302885" cy="3735482"/>
              <a:chOff x="4832470" y="1770809"/>
              <a:chExt cx="2527060" cy="3735482"/>
            </a:xfrm>
          </p:grpSpPr>
          <p:sp>
            <p:nvSpPr>
              <p:cNvPr id="16" name="iSlîḍè">
                <a:extLst>
                  <a:ext uri="{FF2B5EF4-FFF2-40B4-BE49-F238E27FC236}">
                    <a16:creationId xmlns:a16="http://schemas.microsoft.com/office/drawing/2014/main" id="{3D1397AC-5F12-434F-B4BC-0685FB9D5802}"/>
                  </a:ext>
                </a:extLst>
              </p:cNvPr>
              <p:cNvSpPr/>
              <p:nvPr/>
            </p:nvSpPr>
            <p:spPr>
              <a:xfrm>
                <a:off x="4832470" y="1770809"/>
                <a:ext cx="2527060" cy="638175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lvl="0" algn="ctr">
                  <a:lnSpc>
                    <a:spcPct val="120000"/>
                  </a:lnSpc>
                </a:pPr>
                <a:r>
                  <a:rPr lang="en-US" altLang="zh-CN" b="1">
                    <a:solidFill>
                      <a:schemeClr val="bg1"/>
                    </a:solidFill>
                  </a:rPr>
                  <a:t>Text he</a:t>
                </a:r>
                <a:r>
                  <a:rPr lang="en-US" altLang="zh-CN" sz="100" b="1">
                    <a:solidFill>
                      <a:schemeClr val="bg1"/>
                    </a:solidFill>
                  </a:rPr>
                  <a:t> </a:t>
                </a:r>
                <a:r>
                  <a:rPr lang="en-US" altLang="zh-CN" b="1">
                    <a:solidFill>
                      <a:schemeClr val="bg1"/>
                    </a:solidFill>
                  </a:rPr>
                  <a:t>re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iśḷïďe">
                <a:extLst>
                  <a:ext uri="{FF2B5EF4-FFF2-40B4-BE49-F238E27FC236}">
                    <a16:creationId xmlns:a16="http://schemas.microsoft.com/office/drawing/2014/main" id="{B40F5E8D-FBEB-4054-86D5-66BEF7C4392C}"/>
                  </a:ext>
                </a:extLst>
              </p:cNvPr>
              <p:cNvSpPr txBox="1"/>
              <p:nvPr/>
            </p:nvSpPr>
            <p:spPr>
              <a:xfrm>
                <a:off x="4832470" y="2408984"/>
                <a:ext cx="2527060" cy="3097307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/>
                  <a:t>Sup</a:t>
                </a:r>
                <a:r>
                  <a:rPr lang="en-US" altLang="zh-CN" sz="100"/>
                  <a:t> </a:t>
                </a:r>
                <a:r>
                  <a:rPr lang="en-US" altLang="zh-CN" sz="1000"/>
                  <a:t>porting </a:t>
                </a:r>
                <a:r>
                  <a:rPr lang="en-US" altLang="zh-CN" sz="1000" dirty="0"/>
                  <a:t>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</p:txBody>
          </p:sp>
        </p:grpSp>
        <p:grpSp>
          <p:nvGrpSpPr>
            <p:cNvPr id="10" name="iŝļíḓê">
              <a:extLst>
                <a:ext uri="{FF2B5EF4-FFF2-40B4-BE49-F238E27FC236}">
                  <a16:creationId xmlns:a16="http://schemas.microsoft.com/office/drawing/2014/main" id="{D5C3B3F1-344B-4C90-8F8C-4B9D6D382560}"/>
                </a:ext>
              </a:extLst>
            </p:cNvPr>
            <p:cNvGrpSpPr>
              <a:grpSpLocks/>
            </p:cNvGrpSpPr>
            <p:nvPr/>
          </p:nvGrpSpPr>
          <p:grpSpPr>
            <a:xfrm>
              <a:off x="8511339" y="1770809"/>
              <a:ext cx="2302885" cy="3735482"/>
              <a:chOff x="4832470" y="1770809"/>
              <a:chExt cx="2527060" cy="3735482"/>
            </a:xfrm>
          </p:grpSpPr>
          <p:sp>
            <p:nvSpPr>
              <p:cNvPr id="14" name="îşliḋe">
                <a:extLst>
                  <a:ext uri="{FF2B5EF4-FFF2-40B4-BE49-F238E27FC236}">
                    <a16:creationId xmlns:a16="http://schemas.microsoft.com/office/drawing/2014/main" id="{3D1397AC-5F12-434F-B4BC-0685FB9D5802}"/>
                  </a:ext>
                </a:extLst>
              </p:cNvPr>
              <p:cNvSpPr/>
              <p:nvPr/>
            </p:nvSpPr>
            <p:spPr>
              <a:xfrm>
                <a:off x="4832470" y="1770809"/>
                <a:ext cx="2527060" cy="638175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lvl="0" algn="ctr">
                  <a:lnSpc>
                    <a:spcPct val="120000"/>
                  </a:lnSpc>
                </a:pPr>
                <a:r>
                  <a:rPr lang="en-US" altLang="zh-CN" b="1">
                    <a:solidFill>
                      <a:schemeClr val="bg1"/>
                    </a:solidFill>
                  </a:rPr>
                  <a:t>Text he</a:t>
                </a:r>
                <a:r>
                  <a:rPr lang="en-US" altLang="zh-CN" sz="100" b="1">
                    <a:solidFill>
                      <a:schemeClr val="bg1"/>
                    </a:solidFill>
                  </a:rPr>
                  <a:t> </a:t>
                </a:r>
                <a:r>
                  <a:rPr lang="en-US" altLang="zh-CN" b="1">
                    <a:solidFill>
                      <a:schemeClr val="bg1"/>
                    </a:solidFill>
                  </a:rPr>
                  <a:t>re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îŝļïḋe">
                <a:extLst>
                  <a:ext uri="{FF2B5EF4-FFF2-40B4-BE49-F238E27FC236}">
                    <a16:creationId xmlns:a16="http://schemas.microsoft.com/office/drawing/2014/main" id="{B40F5E8D-FBEB-4054-86D5-66BEF7C4392C}"/>
                  </a:ext>
                </a:extLst>
              </p:cNvPr>
              <p:cNvSpPr txBox="1"/>
              <p:nvPr/>
            </p:nvSpPr>
            <p:spPr>
              <a:xfrm>
                <a:off x="4832470" y="2408984"/>
                <a:ext cx="2527060" cy="3097307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/>
                  <a:t>Sup</a:t>
                </a:r>
                <a:r>
                  <a:rPr lang="en-US" altLang="zh-CN" sz="100"/>
                  <a:t> </a:t>
                </a:r>
                <a:r>
                  <a:rPr lang="en-US" altLang="zh-CN" sz="1000"/>
                  <a:t>porting </a:t>
                </a:r>
                <a:r>
                  <a:rPr lang="en-US" altLang="zh-CN" sz="1000" dirty="0"/>
                  <a:t>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</p:txBody>
          </p:sp>
        </p:grpSp>
        <p:grpSp>
          <p:nvGrpSpPr>
            <p:cNvPr id="11" name="îṡḻîdê">
              <a:extLst>
                <a:ext uri="{FF2B5EF4-FFF2-40B4-BE49-F238E27FC236}">
                  <a16:creationId xmlns:a16="http://schemas.microsoft.com/office/drawing/2014/main" id="{5C5C2520-310C-4708-A4E4-21992A6B681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377776" y="1770809"/>
              <a:ext cx="2302885" cy="3735482"/>
              <a:chOff x="4832470" y="1770809"/>
              <a:chExt cx="2527060" cy="3735482"/>
            </a:xfrm>
          </p:grpSpPr>
          <p:sp>
            <p:nvSpPr>
              <p:cNvPr id="12" name="ïSlîḓé">
                <a:extLst>
                  <a:ext uri="{FF2B5EF4-FFF2-40B4-BE49-F238E27FC236}">
                    <a16:creationId xmlns:a16="http://schemas.microsoft.com/office/drawing/2014/main" id="{3D1397AC-5F12-434F-B4BC-0685FB9D5802}"/>
                  </a:ext>
                </a:extLst>
              </p:cNvPr>
              <p:cNvSpPr/>
              <p:nvPr/>
            </p:nvSpPr>
            <p:spPr>
              <a:xfrm>
                <a:off x="4832470" y="1770809"/>
                <a:ext cx="2527060" cy="638175"/>
              </a:xfrm>
              <a:prstGeom prst="rect">
                <a:avLst/>
              </a:prstGeom>
              <a:solidFill>
                <a:schemeClr val="accent3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lvl="0" algn="ctr">
                  <a:lnSpc>
                    <a:spcPct val="120000"/>
                  </a:lnSpc>
                </a:pPr>
                <a:r>
                  <a:rPr lang="en-US" altLang="zh-CN" b="1">
                    <a:solidFill>
                      <a:schemeClr val="bg1"/>
                    </a:solidFill>
                  </a:rPr>
                  <a:t>Text he</a:t>
                </a:r>
                <a:r>
                  <a:rPr lang="en-US" altLang="zh-CN" sz="100" b="1">
                    <a:solidFill>
                      <a:schemeClr val="bg1"/>
                    </a:solidFill>
                  </a:rPr>
                  <a:t> </a:t>
                </a:r>
                <a:r>
                  <a:rPr lang="en-US" altLang="zh-CN" b="1">
                    <a:solidFill>
                      <a:schemeClr val="bg1"/>
                    </a:solidFill>
                  </a:rPr>
                  <a:t>re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íşlïdê">
                <a:extLst>
                  <a:ext uri="{FF2B5EF4-FFF2-40B4-BE49-F238E27FC236}">
                    <a16:creationId xmlns:a16="http://schemas.microsoft.com/office/drawing/2014/main" id="{B40F5E8D-FBEB-4054-86D5-66BEF7C4392C}"/>
                  </a:ext>
                </a:extLst>
              </p:cNvPr>
              <p:cNvSpPr txBox="1"/>
              <p:nvPr/>
            </p:nvSpPr>
            <p:spPr>
              <a:xfrm>
                <a:off x="4832470" y="2408984"/>
                <a:ext cx="2527060" cy="3097307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Supporting 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000"/>
                  <a:t>Sup</a:t>
                </a:r>
                <a:r>
                  <a:rPr lang="en-US" altLang="zh-CN" sz="100"/>
                  <a:t> </a:t>
                </a:r>
                <a:r>
                  <a:rPr lang="en-US" altLang="zh-CN" sz="1000"/>
                  <a:t>porting </a:t>
                </a:r>
                <a:r>
                  <a:rPr lang="en-US" altLang="zh-CN" sz="1000" dirty="0"/>
                  <a:t>text here.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endParaRPr lang="en-US" altLang="zh-CN" sz="10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5420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ṡḷ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Sḻidé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s1îḋé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ṣḷîḍê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endParaRPr lang="zh-CN" altLang="en-US"/>
          </a:p>
        </p:txBody>
      </p:sp>
      <p:grpSp>
        <p:nvGrpSpPr>
          <p:cNvPr id="5" name="îSlîḓe">
            <a:extLst>
              <a:ext uri="{FF2B5EF4-FFF2-40B4-BE49-F238E27FC236}">
                <a16:creationId xmlns:a16="http://schemas.microsoft.com/office/drawing/2014/main" id="{DA0B4074-1937-469C-B664-CE28C142283D}"/>
              </a:ext>
            </a:extLst>
          </p:cNvPr>
          <p:cNvGrpSpPr/>
          <p:nvPr/>
        </p:nvGrpSpPr>
        <p:grpSpPr>
          <a:xfrm>
            <a:off x="669925" y="1543728"/>
            <a:ext cx="10848976" cy="4106185"/>
            <a:chOff x="669925" y="1729652"/>
            <a:chExt cx="10848976" cy="4106185"/>
          </a:xfrm>
        </p:grpSpPr>
        <p:cxnSp>
          <p:nvCxnSpPr>
            <p:cNvPr id="7" name="ïṥļîḓê">
              <a:extLst>
                <a:ext uri="{FF2B5EF4-FFF2-40B4-BE49-F238E27FC236}">
                  <a16:creationId xmlns:a16="http://schemas.microsoft.com/office/drawing/2014/main" id="{21CBA29A-BE9E-4F5A-9378-878C6E1FE222}"/>
                </a:ext>
              </a:extLst>
            </p:cNvPr>
            <p:cNvCxnSpPr>
              <a:cxnSpLocks/>
            </p:cNvCxnSpPr>
            <p:nvPr/>
          </p:nvCxnSpPr>
          <p:spPr>
            <a:xfrm>
              <a:off x="863600" y="3425427"/>
              <a:ext cx="10655300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ṣ1iḓe">
              <a:extLst>
                <a:ext uri="{FF2B5EF4-FFF2-40B4-BE49-F238E27FC236}">
                  <a16:creationId xmlns:a16="http://schemas.microsoft.com/office/drawing/2014/main" id="{4947C6E0-9912-4686-8445-0F3082884DD7}"/>
                </a:ext>
              </a:extLst>
            </p:cNvPr>
            <p:cNvSpPr/>
            <p:nvPr/>
          </p:nvSpPr>
          <p:spPr>
            <a:xfrm>
              <a:off x="4396923" y="3325902"/>
              <a:ext cx="201798" cy="201798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šḻíďé">
              <a:extLst>
                <a:ext uri="{FF2B5EF4-FFF2-40B4-BE49-F238E27FC236}">
                  <a16:creationId xmlns:a16="http://schemas.microsoft.com/office/drawing/2014/main" id="{E8DEE111-F504-4758-83CD-C576730F9C22}"/>
                </a:ext>
              </a:extLst>
            </p:cNvPr>
            <p:cNvSpPr txBox="1"/>
            <p:nvPr/>
          </p:nvSpPr>
          <p:spPr bwMode="auto">
            <a:xfrm>
              <a:off x="3361624" y="2780024"/>
              <a:ext cx="227239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10" name="íṧļïḑé">
              <a:extLst>
                <a:ext uri="{FF2B5EF4-FFF2-40B4-BE49-F238E27FC236}">
                  <a16:creationId xmlns:a16="http://schemas.microsoft.com/office/drawing/2014/main" id="{43DE2CD5-83EF-4AD8-B529-C068BEE7F2B2}"/>
                </a:ext>
              </a:extLst>
            </p:cNvPr>
            <p:cNvSpPr/>
            <p:nvPr/>
          </p:nvSpPr>
          <p:spPr bwMode="auto">
            <a:xfrm>
              <a:off x="3361624" y="3616940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11" name="íṩḻïḋè">
              <a:extLst>
                <a:ext uri="{FF2B5EF4-FFF2-40B4-BE49-F238E27FC236}">
                  <a16:creationId xmlns:a16="http://schemas.microsoft.com/office/drawing/2014/main" id="{F4F2B423-616C-4E8C-AEA7-BB172BFB5A92}"/>
                </a:ext>
              </a:extLst>
            </p:cNvPr>
            <p:cNvSpPr/>
            <p:nvPr/>
          </p:nvSpPr>
          <p:spPr bwMode="auto">
            <a:xfrm>
              <a:off x="3361624" y="4968882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12" name="îslîdé">
              <a:extLst>
                <a:ext uri="{FF2B5EF4-FFF2-40B4-BE49-F238E27FC236}">
                  <a16:creationId xmlns:a16="http://schemas.microsoft.com/office/drawing/2014/main" id="{B1C0180C-6402-44B0-9BF8-316358A3ABA0}"/>
                </a:ext>
              </a:extLst>
            </p:cNvPr>
            <p:cNvSpPr/>
            <p:nvPr/>
          </p:nvSpPr>
          <p:spPr>
            <a:xfrm>
              <a:off x="7339363" y="3325902"/>
              <a:ext cx="201798" cy="201798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sľiḍé">
              <a:extLst>
                <a:ext uri="{FF2B5EF4-FFF2-40B4-BE49-F238E27FC236}">
                  <a16:creationId xmlns:a16="http://schemas.microsoft.com/office/drawing/2014/main" id="{6683F8BB-2BA4-4A0E-BD97-D9AD41243695}"/>
                </a:ext>
              </a:extLst>
            </p:cNvPr>
            <p:cNvSpPr txBox="1"/>
            <p:nvPr/>
          </p:nvSpPr>
          <p:spPr bwMode="auto">
            <a:xfrm>
              <a:off x="6304064" y="2780024"/>
              <a:ext cx="227239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14" name="îśḻîḓé">
              <a:extLst>
                <a:ext uri="{FF2B5EF4-FFF2-40B4-BE49-F238E27FC236}">
                  <a16:creationId xmlns:a16="http://schemas.microsoft.com/office/drawing/2014/main" id="{A2B3EFC4-DD10-40A5-8B83-E375418A96CA}"/>
                </a:ext>
              </a:extLst>
            </p:cNvPr>
            <p:cNvSpPr/>
            <p:nvPr/>
          </p:nvSpPr>
          <p:spPr bwMode="auto">
            <a:xfrm>
              <a:off x="6304064" y="3616940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15" name="ïs1îdê">
              <a:extLst>
                <a:ext uri="{FF2B5EF4-FFF2-40B4-BE49-F238E27FC236}">
                  <a16:creationId xmlns:a16="http://schemas.microsoft.com/office/drawing/2014/main" id="{8A25DC80-0432-41E9-BD61-40363E52FBA7}"/>
                </a:ext>
              </a:extLst>
            </p:cNvPr>
            <p:cNvSpPr/>
            <p:nvPr/>
          </p:nvSpPr>
          <p:spPr bwMode="auto">
            <a:xfrm>
              <a:off x="6304064" y="4968882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16" name="î$ḻiḍe">
              <a:extLst>
                <a:ext uri="{FF2B5EF4-FFF2-40B4-BE49-F238E27FC236}">
                  <a16:creationId xmlns:a16="http://schemas.microsoft.com/office/drawing/2014/main" id="{1C26260E-E279-43A1-B8B9-0B31552E911D}"/>
                </a:ext>
              </a:extLst>
            </p:cNvPr>
            <p:cNvSpPr/>
            <p:nvPr/>
          </p:nvSpPr>
          <p:spPr>
            <a:xfrm>
              <a:off x="10281803" y="3325902"/>
              <a:ext cx="201798" cy="20179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ïśľîḍé">
              <a:extLst>
                <a:ext uri="{FF2B5EF4-FFF2-40B4-BE49-F238E27FC236}">
                  <a16:creationId xmlns:a16="http://schemas.microsoft.com/office/drawing/2014/main" id="{8D4F906B-8E89-4214-A85C-A1FC5631FFBB}"/>
                </a:ext>
              </a:extLst>
            </p:cNvPr>
            <p:cNvSpPr txBox="1"/>
            <p:nvPr/>
          </p:nvSpPr>
          <p:spPr bwMode="auto">
            <a:xfrm>
              <a:off x="9246504" y="2780024"/>
              <a:ext cx="227239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18" name="îṡḷíḍé">
              <a:extLst>
                <a:ext uri="{FF2B5EF4-FFF2-40B4-BE49-F238E27FC236}">
                  <a16:creationId xmlns:a16="http://schemas.microsoft.com/office/drawing/2014/main" id="{81BD28AF-49CF-4511-B53D-1B21F5DA7CE3}"/>
                </a:ext>
              </a:extLst>
            </p:cNvPr>
            <p:cNvSpPr/>
            <p:nvPr/>
          </p:nvSpPr>
          <p:spPr bwMode="auto">
            <a:xfrm>
              <a:off x="9246504" y="3616940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19" name="í$ľïḋè">
              <a:extLst>
                <a:ext uri="{FF2B5EF4-FFF2-40B4-BE49-F238E27FC236}">
                  <a16:creationId xmlns:a16="http://schemas.microsoft.com/office/drawing/2014/main" id="{C0D1206D-AFA1-48C8-A665-6C875116C006}"/>
                </a:ext>
              </a:extLst>
            </p:cNvPr>
            <p:cNvSpPr/>
            <p:nvPr/>
          </p:nvSpPr>
          <p:spPr bwMode="auto">
            <a:xfrm>
              <a:off x="9246504" y="4968882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20" name="îṣḷíde">
              <a:extLst>
                <a:ext uri="{FF2B5EF4-FFF2-40B4-BE49-F238E27FC236}">
                  <a16:creationId xmlns:a16="http://schemas.microsoft.com/office/drawing/2014/main" id="{C738C7A4-D75A-4CE0-A1CC-86F47B907F84}"/>
                </a:ext>
              </a:extLst>
            </p:cNvPr>
            <p:cNvSpPr txBox="1"/>
            <p:nvPr/>
          </p:nvSpPr>
          <p:spPr>
            <a:xfrm>
              <a:off x="669925" y="1729652"/>
              <a:ext cx="10848976" cy="5449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en-US" b="1" dirty="0"/>
                <a:t>Unified Fonts Make Reading More Fluent.</a:t>
              </a:r>
            </a:p>
          </p:txBody>
        </p:sp>
        <p:sp>
          <p:nvSpPr>
            <p:cNvPr id="26" name="isḻídê">
              <a:extLst>
                <a:ext uri="{FF2B5EF4-FFF2-40B4-BE49-F238E27FC236}">
                  <a16:creationId xmlns:a16="http://schemas.microsoft.com/office/drawing/2014/main" id="{6A368F20-F088-452F-9FC4-B260532D833F}"/>
                </a:ext>
              </a:extLst>
            </p:cNvPr>
            <p:cNvSpPr/>
            <p:nvPr/>
          </p:nvSpPr>
          <p:spPr>
            <a:xfrm>
              <a:off x="1829086" y="3325902"/>
              <a:ext cx="201798" cy="20179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sḷiḋe">
              <a:extLst>
                <a:ext uri="{FF2B5EF4-FFF2-40B4-BE49-F238E27FC236}">
                  <a16:creationId xmlns:a16="http://schemas.microsoft.com/office/drawing/2014/main" id="{E542B252-E058-42A7-B8D5-0D5064C90DEB}"/>
                </a:ext>
              </a:extLst>
            </p:cNvPr>
            <p:cNvSpPr txBox="1"/>
            <p:nvPr/>
          </p:nvSpPr>
          <p:spPr bwMode="auto">
            <a:xfrm>
              <a:off x="793787" y="2780024"/>
              <a:ext cx="227239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28" name="íṧḻiďè">
              <a:extLst>
                <a:ext uri="{FF2B5EF4-FFF2-40B4-BE49-F238E27FC236}">
                  <a16:creationId xmlns:a16="http://schemas.microsoft.com/office/drawing/2014/main" id="{E7CEE8C8-3765-4C8F-9EE0-32B4374E1558}"/>
                </a:ext>
              </a:extLst>
            </p:cNvPr>
            <p:cNvSpPr/>
            <p:nvPr/>
          </p:nvSpPr>
          <p:spPr bwMode="auto">
            <a:xfrm>
              <a:off x="793787" y="3616940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29" name="ïṥḷíḋê">
              <a:extLst>
                <a:ext uri="{FF2B5EF4-FFF2-40B4-BE49-F238E27FC236}">
                  <a16:creationId xmlns:a16="http://schemas.microsoft.com/office/drawing/2014/main" id="{C1E9F19C-141B-4079-B45D-5487386ABDA1}"/>
                </a:ext>
              </a:extLst>
            </p:cNvPr>
            <p:cNvSpPr/>
            <p:nvPr/>
          </p:nvSpPr>
          <p:spPr bwMode="auto">
            <a:xfrm>
              <a:off x="793787" y="4968882"/>
              <a:ext cx="2272396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893383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ľíd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iṩľiḋé">
            <a:extLst>
              <a:ext uri="{FF2B5EF4-FFF2-40B4-BE49-F238E27FC236}">
                <a16:creationId xmlns:a16="http://schemas.microsoft.com/office/drawing/2014/main" id="{7C257AE7-3EF4-43F2-9021-DE796CF99AFF}"/>
              </a:ext>
            </a:extLst>
          </p:cNvPr>
          <p:cNvSpPr/>
          <p:nvPr/>
        </p:nvSpPr>
        <p:spPr>
          <a:xfrm>
            <a:off x="1711435" y="2276820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1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37" name="íšľîdé">
            <a:extLst>
              <a:ext uri="{FF2B5EF4-FFF2-40B4-BE49-F238E27FC236}">
                <a16:creationId xmlns:a16="http://schemas.microsoft.com/office/drawing/2014/main" id="{262E06E9-8B3F-4483-9089-5C4F09F322C9}"/>
              </a:ext>
            </a:extLst>
          </p:cNvPr>
          <p:cNvSpPr/>
          <p:nvPr/>
        </p:nvSpPr>
        <p:spPr>
          <a:xfrm>
            <a:off x="5676900" y="2276820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2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38" name="ïšļîḍe">
            <a:extLst>
              <a:ext uri="{FF2B5EF4-FFF2-40B4-BE49-F238E27FC236}">
                <a16:creationId xmlns:a16="http://schemas.microsoft.com/office/drawing/2014/main" id="{0F064264-59BA-4503-9239-1C671A3B58A8}"/>
              </a:ext>
            </a:extLst>
          </p:cNvPr>
          <p:cNvSpPr/>
          <p:nvPr/>
        </p:nvSpPr>
        <p:spPr>
          <a:xfrm>
            <a:off x="9561887" y="2276820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03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333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39" name="íS1íďè">
            <a:extLst>
              <a:ext uri="{FF2B5EF4-FFF2-40B4-BE49-F238E27FC236}">
                <a16:creationId xmlns:a16="http://schemas.microsoft.com/office/drawing/2014/main" id="{496EAD36-0563-482B-A930-A7BD56FB8AB5}"/>
              </a:ext>
            </a:extLst>
          </p:cNvPr>
          <p:cNvSpPr/>
          <p:nvPr/>
        </p:nvSpPr>
        <p:spPr>
          <a:xfrm>
            <a:off x="9558616" y="4195568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6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40" name="íšḷîdê">
            <a:extLst>
              <a:ext uri="{FF2B5EF4-FFF2-40B4-BE49-F238E27FC236}">
                <a16:creationId xmlns:a16="http://schemas.microsoft.com/office/drawing/2014/main" id="{F4FD7664-A88A-458F-A8BA-B3BBC4C67D49}"/>
              </a:ext>
            </a:extLst>
          </p:cNvPr>
          <p:cNvSpPr/>
          <p:nvPr/>
        </p:nvSpPr>
        <p:spPr>
          <a:xfrm>
            <a:off x="5670814" y="4195568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5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41" name="îṧlíḍe">
            <a:extLst>
              <a:ext uri="{FF2B5EF4-FFF2-40B4-BE49-F238E27FC236}">
                <a16:creationId xmlns:a16="http://schemas.microsoft.com/office/drawing/2014/main" id="{2C2B36E1-3CA0-4533-997F-CEDF02630177}"/>
              </a:ext>
            </a:extLst>
          </p:cNvPr>
          <p:cNvSpPr/>
          <p:nvPr/>
        </p:nvSpPr>
        <p:spPr>
          <a:xfrm>
            <a:off x="1714507" y="4195568"/>
            <a:ext cx="838200" cy="806418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0</a:t>
            </a:r>
            <a:r>
              <a:rPr lang="en-US" altLang="zh-CN" sz="1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altLang="zh-CN" sz="4000" b="1" dirty="0">
                <a:solidFill>
                  <a:schemeClr val="accent3"/>
                </a:solidFill>
                <a:latin typeface="+mj-lt"/>
              </a:rPr>
              <a:t>4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grpSp>
        <p:nvGrpSpPr>
          <p:cNvPr id="4" name="ïSḷîḓè">
            <a:extLst>
              <a:ext uri="{FF2B5EF4-FFF2-40B4-BE49-F238E27FC236}">
                <a16:creationId xmlns:a16="http://schemas.microsoft.com/office/drawing/2014/main" id="{BFD7C3F0-ED13-4C5A-AF73-052CA972C5B0}"/>
              </a:ext>
            </a:extLst>
          </p:cNvPr>
          <p:cNvGrpSpPr/>
          <p:nvPr/>
        </p:nvGrpSpPr>
        <p:grpSpPr>
          <a:xfrm>
            <a:off x="4711499" y="2923053"/>
            <a:ext cx="2764088" cy="1057423"/>
            <a:chOff x="8525634" y="1255735"/>
            <a:chExt cx="2764088" cy="1057423"/>
          </a:xfrm>
        </p:grpSpPr>
        <p:sp>
          <p:nvSpPr>
            <p:cNvPr id="15" name="í$ḷîḑé">
              <a:extLst>
                <a:ext uri="{FF2B5EF4-FFF2-40B4-BE49-F238E27FC236}">
                  <a16:creationId xmlns:a16="http://schemas.microsoft.com/office/drawing/2014/main" id="{1C51DC1F-E726-4258-9EBB-09BE91728888}"/>
                </a:ext>
              </a:extLst>
            </p:cNvPr>
            <p:cNvSpPr txBox="1"/>
            <p:nvPr/>
          </p:nvSpPr>
          <p:spPr>
            <a:xfrm>
              <a:off x="8525634" y="1255735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16" name="í$ľiďe">
              <a:extLst>
                <a:ext uri="{FF2B5EF4-FFF2-40B4-BE49-F238E27FC236}">
                  <a16:creationId xmlns:a16="http://schemas.microsoft.com/office/drawing/2014/main" id="{2A053209-74F3-40FA-9928-E3FCFC14FD91}"/>
                </a:ext>
              </a:extLst>
            </p:cNvPr>
            <p:cNvSpPr/>
            <p:nvPr/>
          </p:nvSpPr>
          <p:spPr bwMode="auto">
            <a:xfrm>
              <a:off x="8525634" y="1676263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grpSp>
        <p:nvGrpSpPr>
          <p:cNvPr id="8" name="îŝļïḓè">
            <a:extLst>
              <a:ext uri="{FF2B5EF4-FFF2-40B4-BE49-F238E27FC236}">
                <a16:creationId xmlns:a16="http://schemas.microsoft.com/office/drawing/2014/main" id="{76FE59BE-2BAD-4A36-A777-9167EE8FBD6E}"/>
              </a:ext>
            </a:extLst>
          </p:cNvPr>
          <p:cNvGrpSpPr/>
          <p:nvPr/>
        </p:nvGrpSpPr>
        <p:grpSpPr>
          <a:xfrm>
            <a:off x="4711499" y="4796554"/>
            <a:ext cx="2764088" cy="1057423"/>
            <a:chOff x="8525634" y="2739766"/>
            <a:chExt cx="2764088" cy="1057423"/>
          </a:xfrm>
        </p:grpSpPr>
        <p:sp>
          <p:nvSpPr>
            <p:cNvPr id="17" name="ïṧḷíḓe">
              <a:extLst>
                <a:ext uri="{FF2B5EF4-FFF2-40B4-BE49-F238E27FC236}">
                  <a16:creationId xmlns:a16="http://schemas.microsoft.com/office/drawing/2014/main" id="{E1DB4098-627A-4D18-94D2-FF6D6CF00144}"/>
                </a:ext>
              </a:extLst>
            </p:cNvPr>
            <p:cNvSpPr txBox="1"/>
            <p:nvPr/>
          </p:nvSpPr>
          <p:spPr>
            <a:xfrm>
              <a:off x="8525634" y="2739766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18" name="îṡľíḓè">
              <a:extLst>
                <a:ext uri="{FF2B5EF4-FFF2-40B4-BE49-F238E27FC236}">
                  <a16:creationId xmlns:a16="http://schemas.microsoft.com/office/drawing/2014/main" id="{8EEBBE8D-EFDD-4C51-9278-78242868024E}"/>
                </a:ext>
              </a:extLst>
            </p:cNvPr>
            <p:cNvSpPr/>
            <p:nvPr/>
          </p:nvSpPr>
          <p:spPr bwMode="auto">
            <a:xfrm>
              <a:off x="8525634" y="3160294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grpSp>
        <p:nvGrpSpPr>
          <p:cNvPr id="7" name="îşlïḋé">
            <a:extLst>
              <a:ext uri="{FF2B5EF4-FFF2-40B4-BE49-F238E27FC236}">
                <a16:creationId xmlns:a16="http://schemas.microsoft.com/office/drawing/2014/main" id="{0760DCBE-976C-4AD6-A2BD-507D675F1FFA}"/>
              </a:ext>
            </a:extLst>
          </p:cNvPr>
          <p:cNvGrpSpPr/>
          <p:nvPr/>
        </p:nvGrpSpPr>
        <p:grpSpPr>
          <a:xfrm>
            <a:off x="8599865" y="4796554"/>
            <a:ext cx="2764088" cy="1057423"/>
            <a:chOff x="8525634" y="4046404"/>
            <a:chExt cx="2764088" cy="1057423"/>
          </a:xfrm>
        </p:grpSpPr>
        <p:sp>
          <p:nvSpPr>
            <p:cNvPr id="19" name="îŝlidê">
              <a:extLst>
                <a:ext uri="{FF2B5EF4-FFF2-40B4-BE49-F238E27FC236}">
                  <a16:creationId xmlns:a16="http://schemas.microsoft.com/office/drawing/2014/main" id="{2E321AF1-50D7-4C99-B2C3-8CDD11255C15}"/>
                </a:ext>
              </a:extLst>
            </p:cNvPr>
            <p:cNvSpPr txBox="1"/>
            <p:nvPr/>
          </p:nvSpPr>
          <p:spPr>
            <a:xfrm>
              <a:off x="8525634" y="4046404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20" name="îṩḻiḓé">
              <a:extLst>
                <a:ext uri="{FF2B5EF4-FFF2-40B4-BE49-F238E27FC236}">
                  <a16:creationId xmlns:a16="http://schemas.microsoft.com/office/drawing/2014/main" id="{511A58D6-127B-4568-88C7-C6B1C90A419F}"/>
                </a:ext>
              </a:extLst>
            </p:cNvPr>
            <p:cNvSpPr/>
            <p:nvPr/>
          </p:nvSpPr>
          <p:spPr bwMode="auto">
            <a:xfrm>
              <a:off x="8525634" y="4466932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grpSp>
        <p:nvGrpSpPr>
          <p:cNvPr id="3" name="îşlíḑe">
            <a:extLst>
              <a:ext uri="{FF2B5EF4-FFF2-40B4-BE49-F238E27FC236}">
                <a16:creationId xmlns:a16="http://schemas.microsoft.com/office/drawing/2014/main" id="{33FB7A78-839D-4E4C-8ACE-F28AA917A494}"/>
              </a:ext>
            </a:extLst>
          </p:cNvPr>
          <p:cNvGrpSpPr/>
          <p:nvPr/>
        </p:nvGrpSpPr>
        <p:grpSpPr>
          <a:xfrm>
            <a:off x="748491" y="2923053"/>
            <a:ext cx="2764088" cy="1057423"/>
            <a:chOff x="4562626" y="1255735"/>
            <a:chExt cx="2764088" cy="1057423"/>
          </a:xfrm>
        </p:grpSpPr>
        <p:sp>
          <p:nvSpPr>
            <p:cNvPr id="21" name="îšľîde">
              <a:extLst>
                <a:ext uri="{FF2B5EF4-FFF2-40B4-BE49-F238E27FC236}">
                  <a16:creationId xmlns:a16="http://schemas.microsoft.com/office/drawing/2014/main" id="{5553420E-0653-4FC3-8DED-217394484F02}"/>
                </a:ext>
              </a:extLst>
            </p:cNvPr>
            <p:cNvSpPr txBox="1"/>
            <p:nvPr/>
          </p:nvSpPr>
          <p:spPr>
            <a:xfrm>
              <a:off x="4562626" y="1255735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22" name="işľïḓe">
              <a:extLst>
                <a:ext uri="{FF2B5EF4-FFF2-40B4-BE49-F238E27FC236}">
                  <a16:creationId xmlns:a16="http://schemas.microsoft.com/office/drawing/2014/main" id="{9920EF92-704D-4610-8DF4-D6F442EF98E6}"/>
                </a:ext>
              </a:extLst>
            </p:cNvPr>
            <p:cNvSpPr/>
            <p:nvPr/>
          </p:nvSpPr>
          <p:spPr bwMode="auto">
            <a:xfrm>
              <a:off x="4562626" y="1676263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grpSp>
        <p:nvGrpSpPr>
          <p:cNvPr id="5" name="ïṧļïḋe">
            <a:extLst>
              <a:ext uri="{FF2B5EF4-FFF2-40B4-BE49-F238E27FC236}">
                <a16:creationId xmlns:a16="http://schemas.microsoft.com/office/drawing/2014/main" id="{5EEB8619-5EAB-4BF0-BD07-71181067C3F7}"/>
              </a:ext>
            </a:extLst>
          </p:cNvPr>
          <p:cNvGrpSpPr/>
          <p:nvPr/>
        </p:nvGrpSpPr>
        <p:grpSpPr>
          <a:xfrm>
            <a:off x="748491" y="4796554"/>
            <a:ext cx="2764088" cy="1057423"/>
            <a:chOff x="4562626" y="2739766"/>
            <a:chExt cx="2764088" cy="1057423"/>
          </a:xfrm>
        </p:grpSpPr>
        <p:sp>
          <p:nvSpPr>
            <p:cNvPr id="23" name="iṧļîďè">
              <a:extLst>
                <a:ext uri="{FF2B5EF4-FFF2-40B4-BE49-F238E27FC236}">
                  <a16:creationId xmlns:a16="http://schemas.microsoft.com/office/drawing/2014/main" id="{846E438F-D58D-4B54-B6A6-92707D844531}"/>
                </a:ext>
              </a:extLst>
            </p:cNvPr>
            <p:cNvSpPr txBox="1"/>
            <p:nvPr/>
          </p:nvSpPr>
          <p:spPr>
            <a:xfrm>
              <a:off x="4562626" y="2739766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24" name="íṡļïďê">
              <a:extLst>
                <a:ext uri="{FF2B5EF4-FFF2-40B4-BE49-F238E27FC236}">
                  <a16:creationId xmlns:a16="http://schemas.microsoft.com/office/drawing/2014/main" id="{7669A8F7-D318-4E46-8390-31F69C68ECC0}"/>
                </a:ext>
              </a:extLst>
            </p:cNvPr>
            <p:cNvSpPr/>
            <p:nvPr/>
          </p:nvSpPr>
          <p:spPr bwMode="auto">
            <a:xfrm>
              <a:off x="4562626" y="3160294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grpSp>
        <p:nvGrpSpPr>
          <p:cNvPr id="6" name="i$líḋè">
            <a:extLst>
              <a:ext uri="{FF2B5EF4-FFF2-40B4-BE49-F238E27FC236}">
                <a16:creationId xmlns:a16="http://schemas.microsoft.com/office/drawing/2014/main" id="{2BFA3220-46F5-4DB7-9661-D7213B272607}"/>
              </a:ext>
            </a:extLst>
          </p:cNvPr>
          <p:cNvGrpSpPr/>
          <p:nvPr/>
        </p:nvGrpSpPr>
        <p:grpSpPr>
          <a:xfrm>
            <a:off x="8599865" y="2923053"/>
            <a:ext cx="2764088" cy="1057423"/>
            <a:chOff x="4562626" y="4046404"/>
            <a:chExt cx="2764088" cy="1057423"/>
          </a:xfrm>
        </p:grpSpPr>
        <p:sp>
          <p:nvSpPr>
            <p:cNvPr id="25" name="í$ļiďe">
              <a:extLst>
                <a:ext uri="{FF2B5EF4-FFF2-40B4-BE49-F238E27FC236}">
                  <a16:creationId xmlns:a16="http://schemas.microsoft.com/office/drawing/2014/main" id="{244318B2-F39D-481F-BA4A-194E2D14376A}"/>
                </a:ext>
              </a:extLst>
            </p:cNvPr>
            <p:cNvSpPr txBox="1"/>
            <p:nvPr/>
          </p:nvSpPr>
          <p:spPr>
            <a:xfrm>
              <a:off x="4562626" y="4046404"/>
              <a:ext cx="2764088" cy="42052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/>
                <a:t>Text here</a:t>
              </a:r>
              <a:endParaRPr lang="id-ID" sz="1600" b="1" dirty="0"/>
            </a:p>
          </p:txBody>
        </p:sp>
        <p:sp>
          <p:nvSpPr>
            <p:cNvPr id="26" name="îṥḷïḍê">
              <a:extLst>
                <a:ext uri="{FF2B5EF4-FFF2-40B4-BE49-F238E27FC236}">
                  <a16:creationId xmlns:a16="http://schemas.microsoft.com/office/drawing/2014/main" id="{9BA09A69-1672-4068-A182-8E3140CF14F6}"/>
                </a:ext>
              </a:extLst>
            </p:cNvPr>
            <p:cNvSpPr/>
            <p:nvPr/>
          </p:nvSpPr>
          <p:spPr bwMode="auto">
            <a:xfrm>
              <a:off x="4562626" y="4466932"/>
              <a:ext cx="2764088" cy="636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</p:grpSp>
      <p:sp>
        <p:nvSpPr>
          <p:cNvPr id="81" name="iṣḷiḋê">
            <a:extLst>
              <a:ext uri="{FF2B5EF4-FFF2-40B4-BE49-F238E27FC236}">
                <a16:creationId xmlns:a16="http://schemas.microsoft.com/office/drawing/2014/main" id="{5EF50004-11E3-490B-B605-5866CEC12F1C}"/>
              </a:ext>
            </a:extLst>
          </p:cNvPr>
          <p:cNvSpPr txBox="1"/>
          <p:nvPr/>
        </p:nvSpPr>
        <p:spPr>
          <a:xfrm>
            <a:off x="3048990" y="1020983"/>
            <a:ext cx="6097978" cy="636896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b="1" dirty="0">
                <a:solidFill>
                  <a:schemeClr val="accent1"/>
                </a:solidFill>
              </a:rPr>
              <a:t>C</a:t>
            </a:r>
            <a:r>
              <a:rPr lang="en-US" altLang="zh-CN" sz="700" b="1" dirty="0">
                <a:solidFill>
                  <a:schemeClr val="accent1"/>
                </a:solidFill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</a:rPr>
              <a:t>ONTENTS</a:t>
            </a:r>
          </a:p>
        </p:txBody>
      </p:sp>
      <p:cxnSp>
        <p:nvCxnSpPr>
          <p:cNvPr id="83" name="íšḻiḋê">
            <a:extLst>
              <a:ext uri="{FF2B5EF4-FFF2-40B4-BE49-F238E27FC236}">
                <a16:creationId xmlns:a16="http://schemas.microsoft.com/office/drawing/2014/main" id="{377C0EE6-3055-419B-9017-83149FAD4331}"/>
              </a:ext>
            </a:extLst>
          </p:cNvPr>
          <p:cNvCxnSpPr/>
          <p:nvPr/>
        </p:nvCxnSpPr>
        <p:spPr>
          <a:xfrm>
            <a:off x="5600700" y="1721379"/>
            <a:ext cx="9083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95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ṣḻîḍ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ṥlíḑè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ṡľïḑe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sḻíḓè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sp>
        <p:nvSpPr>
          <p:cNvPr id="27" name="íṩḷíḑé">
            <a:extLst>
              <a:ext uri="{FF2B5EF4-FFF2-40B4-BE49-F238E27FC236}">
                <a16:creationId xmlns:a16="http://schemas.microsoft.com/office/drawing/2014/main" id="{47FB3316-033C-4BF8-A1CE-A4543C72699D}"/>
              </a:ext>
            </a:extLst>
          </p:cNvPr>
          <p:cNvSpPr txBox="1"/>
          <p:nvPr/>
        </p:nvSpPr>
        <p:spPr>
          <a:xfrm>
            <a:off x="6273879" y="1309967"/>
            <a:ext cx="3880505" cy="91727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sz="2000" b="1" dirty="0"/>
              <a:t>Unified fonts make reading more fluent.</a:t>
            </a:r>
          </a:p>
        </p:txBody>
      </p:sp>
      <p:grpSp>
        <p:nvGrpSpPr>
          <p:cNvPr id="10" name="íŝḻiďè">
            <a:extLst>
              <a:ext uri="{FF2B5EF4-FFF2-40B4-BE49-F238E27FC236}">
                <a16:creationId xmlns:a16="http://schemas.microsoft.com/office/drawing/2014/main" id="{567A4199-0695-4F4A-BDB4-2093F9EAA476}"/>
              </a:ext>
            </a:extLst>
          </p:cNvPr>
          <p:cNvGrpSpPr/>
          <p:nvPr/>
        </p:nvGrpSpPr>
        <p:grpSpPr>
          <a:xfrm>
            <a:off x="945264" y="4677797"/>
            <a:ext cx="2886953" cy="1285881"/>
            <a:chOff x="856364" y="4574847"/>
            <a:chExt cx="2886953" cy="1285881"/>
          </a:xfrm>
        </p:grpSpPr>
        <p:sp>
          <p:nvSpPr>
            <p:cNvPr id="28" name="ïSḷiḑê">
              <a:extLst>
                <a:ext uri="{FF2B5EF4-FFF2-40B4-BE49-F238E27FC236}">
                  <a16:creationId xmlns:a16="http://schemas.microsoft.com/office/drawing/2014/main" id="{4C0473ED-71CB-4063-8376-36400564EFD6}"/>
                </a:ext>
              </a:extLst>
            </p:cNvPr>
            <p:cNvSpPr/>
            <p:nvPr/>
          </p:nvSpPr>
          <p:spPr bwMode="auto">
            <a:xfrm>
              <a:off x="856364" y="5018856"/>
              <a:ext cx="2886953" cy="84187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29" name="ïşlîḑé">
              <a:extLst>
                <a:ext uri="{FF2B5EF4-FFF2-40B4-BE49-F238E27FC236}">
                  <a16:creationId xmlns:a16="http://schemas.microsoft.com/office/drawing/2014/main" id="{2ED2B767-2BBC-4928-8857-00716227BC02}"/>
                </a:ext>
              </a:extLst>
            </p:cNvPr>
            <p:cNvSpPr txBox="1"/>
            <p:nvPr/>
          </p:nvSpPr>
          <p:spPr bwMode="auto">
            <a:xfrm>
              <a:off x="856366" y="4574847"/>
              <a:ext cx="2886949" cy="44400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 b="1" dirty="0"/>
                <a:t>Text Here</a:t>
              </a:r>
            </a:p>
          </p:txBody>
        </p:sp>
      </p:grpSp>
      <p:grpSp>
        <p:nvGrpSpPr>
          <p:cNvPr id="8" name="işḻîḑe">
            <a:extLst>
              <a:ext uri="{FF2B5EF4-FFF2-40B4-BE49-F238E27FC236}">
                <a16:creationId xmlns:a16="http://schemas.microsoft.com/office/drawing/2014/main" id="{F14B0840-C795-4A48-81AC-CD7031BAA321}"/>
              </a:ext>
            </a:extLst>
          </p:cNvPr>
          <p:cNvGrpSpPr/>
          <p:nvPr/>
        </p:nvGrpSpPr>
        <p:grpSpPr>
          <a:xfrm>
            <a:off x="4623743" y="4677797"/>
            <a:ext cx="2886953" cy="1285881"/>
            <a:chOff x="4629092" y="4614518"/>
            <a:chExt cx="2886953" cy="1285881"/>
          </a:xfrm>
        </p:grpSpPr>
        <p:sp>
          <p:nvSpPr>
            <p:cNvPr id="30" name="isḻîḋê">
              <a:extLst>
                <a:ext uri="{FF2B5EF4-FFF2-40B4-BE49-F238E27FC236}">
                  <a16:creationId xmlns:a16="http://schemas.microsoft.com/office/drawing/2014/main" id="{D60FF9C7-1A10-403D-8168-1CFC190E9BDA}"/>
                </a:ext>
              </a:extLst>
            </p:cNvPr>
            <p:cNvSpPr/>
            <p:nvPr/>
          </p:nvSpPr>
          <p:spPr bwMode="auto">
            <a:xfrm>
              <a:off x="4629092" y="5058527"/>
              <a:ext cx="2886953" cy="84187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31" name="i$ḻîdê">
              <a:extLst>
                <a:ext uri="{FF2B5EF4-FFF2-40B4-BE49-F238E27FC236}">
                  <a16:creationId xmlns:a16="http://schemas.microsoft.com/office/drawing/2014/main" id="{41D4A962-5A06-4B02-AC11-BEFE6AA209C9}"/>
                </a:ext>
              </a:extLst>
            </p:cNvPr>
            <p:cNvSpPr txBox="1"/>
            <p:nvPr/>
          </p:nvSpPr>
          <p:spPr bwMode="auto">
            <a:xfrm>
              <a:off x="4629094" y="4614518"/>
              <a:ext cx="2886949" cy="44400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 b="1" dirty="0"/>
                <a:t>Text Here</a:t>
              </a:r>
            </a:p>
          </p:txBody>
        </p:sp>
      </p:grpSp>
      <p:sp>
        <p:nvSpPr>
          <p:cNvPr id="32" name="íṥľïďé">
            <a:extLst>
              <a:ext uri="{FF2B5EF4-FFF2-40B4-BE49-F238E27FC236}">
                <a16:creationId xmlns:a16="http://schemas.microsoft.com/office/drawing/2014/main" id="{A7811A44-F2DA-40E9-AF4B-D49BC898B701}"/>
              </a:ext>
            </a:extLst>
          </p:cNvPr>
          <p:cNvSpPr txBox="1"/>
          <p:nvPr/>
        </p:nvSpPr>
        <p:spPr bwMode="auto">
          <a:xfrm>
            <a:off x="2025853" y="4283269"/>
            <a:ext cx="817372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accent1"/>
                </a:solidFill>
              </a:rPr>
              <a:t>400K</a:t>
            </a:r>
          </a:p>
        </p:txBody>
      </p:sp>
      <p:sp>
        <p:nvSpPr>
          <p:cNvPr id="33" name="íšļiḑé">
            <a:extLst>
              <a:ext uri="{FF2B5EF4-FFF2-40B4-BE49-F238E27FC236}">
                <a16:creationId xmlns:a16="http://schemas.microsoft.com/office/drawing/2014/main" id="{7DA82C89-67D1-465F-A711-BDA5ABACC993}"/>
              </a:ext>
            </a:extLst>
          </p:cNvPr>
          <p:cNvSpPr txBox="1"/>
          <p:nvPr/>
        </p:nvSpPr>
        <p:spPr bwMode="auto">
          <a:xfrm>
            <a:off x="5681432" y="4283269"/>
            <a:ext cx="817372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accent3"/>
                </a:solidFill>
              </a:rPr>
              <a:t>600K</a:t>
            </a:r>
          </a:p>
        </p:txBody>
      </p:sp>
      <p:sp>
        <p:nvSpPr>
          <p:cNvPr id="34" name="iŝḻiḋé">
            <a:extLst>
              <a:ext uri="{FF2B5EF4-FFF2-40B4-BE49-F238E27FC236}">
                <a16:creationId xmlns:a16="http://schemas.microsoft.com/office/drawing/2014/main" id="{1BD66DDF-CE8F-4D7D-B85C-FEE07F54875D}"/>
              </a:ext>
            </a:extLst>
          </p:cNvPr>
          <p:cNvSpPr/>
          <p:nvPr/>
        </p:nvSpPr>
        <p:spPr bwMode="auto">
          <a:xfrm>
            <a:off x="6270147" y="2227246"/>
            <a:ext cx="4732704" cy="153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Unified fonts make reading more fluent.</a:t>
            </a:r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……</a:t>
            </a:r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Theme color makes PPT more convenient to change.Adjust the spacing to adapt to Chinese typesetting, use the reference line in PPT.……</a:t>
            </a:r>
          </a:p>
        </p:txBody>
      </p:sp>
      <p:sp>
        <p:nvSpPr>
          <p:cNvPr id="14" name="îŝlïdê">
            <a:extLst>
              <a:ext uri="{FF2B5EF4-FFF2-40B4-BE49-F238E27FC236}">
                <a16:creationId xmlns:a16="http://schemas.microsoft.com/office/drawing/2014/main" id="{4563308C-701F-48AA-9B3E-973E30F8B9FB}"/>
              </a:ext>
            </a:extLst>
          </p:cNvPr>
          <p:cNvSpPr/>
          <p:nvPr/>
        </p:nvSpPr>
        <p:spPr>
          <a:xfrm>
            <a:off x="669924" y="1567648"/>
            <a:ext cx="5193847" cy="2172256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38100">
            <a:noFill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/>
          </a:p>
        </p:txBody>
      </p:sp>
      <p:grpSp>
        <p:nvGrpSpPr>
          <p:cNvPr id="9" name="íṩḻïdè">
            <a:extLst>
              <a:ext uri="{FF2B5EF4-FFF2-40B4-BE49-F238E27FC236}">
                <a16:creationId xmlns:a16="http://schemas.microsoft.com/office/drawing/2014/main" id="{6BF2A2F3-7DEE-405C-BC95-63D41A2F0959}"/>
              </a:ext>
            </a:extLst>
          </p:cNvPr>
          <p:cNvGrpSpPr/>
          <p:nvPr/>
        </p:nvGrpSpPr>
        <p:grpSpPr>
          <a:xfrm>
            <a:off x="8302222" y="4677797"/>
            <a:ext cx="2886953" cy="1285881"/>
            <a:chOff x="8213322" y="4618936"/>
            <a:chExt cx="2886953" cy="1285881"/>
          </a:xfrm>
        </p:grpSpPr>
        <p:sp>
          <p:nvSpPr>
            <p:cNvPr id="21" name="ï$ḻíḋe">
              <a:extLst>
                <a:ext uri="{FF2B5EF4-FFF2-40B4-BE49-F238E27FC236}">
                  <a16:creationId xmlns:a16="http://schemas.microsoft.com/office/drawing/2014/main" id="{B0C0F17F-6312-44F5-97C5-C8F33AA877E3}"/>
                </a:ext>
              </a:extLst>
            </p:cNvPr>
            <p:cNvSpPr/>
            <p:nvPr/>
          </p:nvSpPr>
          <p:spPr bwMode="auto">
            <a:xfrm>
              <a:off x="8213322" y="5062945"/>
              <a:ext cx="2886953" cy="84187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100" dirty="0"/>
                <a:t>Copy paste fonts. Choose the only option to retain text.</a:t>
              </a:r>
            </a:p>
            <a:p>
              <a:pPr algn="ctr"/>
              <a:r>
                <a:rPr lang="en-US" altLang="zh-CN" sz="1100" dirty="0"/>
                <a:t>……</a:t>
              </a:r>
            </a:p>
          </p:txBody>
        </p:sp>
        <p:sp>
          <p:nvSpPr>
            <p:cNvPr id="22" name="is1ídé">
              <a:extLst>
                <a:ext uri="{FF2B5EF4-FFF2-40B4-BE49-F238E27FC236}">
                  <a16:creationId xmlns:a16="http://schemas.microsoft.com/office/drawing/2014/main" id="{1669514D-A51E-486F-9BAD-B2999773DE76}"/>
                </a:ext>
              </a:extLst>
            </p:cNvPr>
            <p:cNvSpPr txBox="1"/>
            <p:nvPr/>
          </p:nvSpPr>
          <p:spPr bwMode="auto">
            <a:xfrm>
              <a:off x="8213324" y="4618936"/>
              <a:ext cx="2886949" cy="44400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 b="1" dirty="0"/>
                <a:t>Text Here</a:t>
              </a:r>
            </a:p>
          </p:txBody>
        </p:sp>
      </p:grpSp>
      <p:sp>
        <p:nvSpPr>
          <p:cNvPr id="23" name="íşļiḋè">
            <a:extLst>
              <a:ext uri="{FF2B5EF4-FFF2-40B4-BE49-F238E27FC236}">
                <a16:creationId xmlns:a16="http://schemas.microsoft.com/office/drawing/2014/main" id="{150D0F99-6A44-44DF-AB8C-8A2744DEAD76}"/>
              </a:ext>
            </a:extLst>
          </p:cNvPr>
          <p:cNvSpPr txBox="1"/>
          <p:nvPr/>
        </p:nvSpPr>
        <p:spPr bwMode="auto">
          <a:xfrm>
            <a:off x="9337012" y="4283269"/>
            <a:ext cx="817372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accent2"/>
                </a:solidFill>
              </a:rPr>
              <a:t>800k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182417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şḻi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îṥļîḍè">
            <a:extLst>
              <a:ext uri="{FF2B5EF4-FFF2-40B4-BE49-F238E27FC236}">
                <a16:creationId xmlns:a16="http://schemas.microsoft.com/office/drawing/2014/main" id="{97BFC003-C8A1-4E2B-8CF6-25E7752AE998}"/>
              </a:ext>
            </a:extLst>
          </p:cNvPr>
          <p:cNvCxnSpPr>
            <a:cxnSpLocks/>
          </p:cNvCxnSpPr>
          <p:nvPr/>
        </p:nvCxnSpPr>
        <p:spPr>
          <a:xfrm>
            <a:off x="10688746" y="3401545"/>
            <a:ext cx="0" cy="44311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îṣḻidè">
            <a:extLst>
              <a:ext uri="{FF2B5EF4-FFF2-40B4-BE49-F238E27FC236}">
                <a16:creationId xmlns:a16="http://schemas.microsoft.com/office/drawing/2014/main" id="{591EC9BC-A72A-40F7-B092-6D07CB8175F3}"/>
              </a:ext>
            </a:extLst>
          </p:cNvPr>
          <p:cNvCxnSpPr>
            <a:cxnSpLocks/>
          </p:cNvCxnSpPr>
          <p:nvPr/>
        </p:nvCxnSpPr>
        <p:spPr>
          <a:xfrm>
            <a:off x="8392372" y="3401546"/>
            <a:ext cx="0" cy="44311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ïṧľïďe">
            <a:extLst>
              <a:ext uri="{FF2B5EF4-FFF2-40B4-BE49-F238E27FC236}">
                <a16:creationId xmlns:a16="http://schemas.microsoft.com/office/drawing/2014/main" id="{328435DB-3976-417B-BDFA-E53836ED618A}"/>
              </a:ext>
            </a:extLst>
          </p:cNvPr>
          <p:cNvCxnSpPr/>
          <p:nvPr/>
        </p:nvCxnSpPr>
        <p:spPr>
          <a:xfrm flipH="1">
            <a:off x="6096000" y="2958434"/>
            <a:ext cx="2" cy="88622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îsļîḍe">
            <a:extLst>
              <a:ext uri="{FF2B5EF4-FFF2-40B4-BE49-F238E27FC236}">
                <a16:creationId xmlns:a16="http://schemas.microsoft.com/office/drawing/2014/main" id="{A9905214-0DA3-4573-82AD-889034F51C0D}"/>
              </a:ext>
            </a:extLst>
          </p:cNvPr>
          <p:cNvCxnSpPr>
            <a:cxnSpLocks/>
          </p:cNvCxnSpPr>
          <p:nvPr/>
        </p:nvCxnSpPr>
        <p:spPr>
          <a:xfrm>
            <a:off x="3799626" y="3401544"/>
            <a:ext cx="0" cy="44311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iś1íḓe">
            <a:extLst>
              <a:ext uri="{FF2B5EF4-FFF2-40B4-BE49-F238E27FC236}">
                <a16:creationId xmlns:a16="http://schemas.microsoft.com/office/drawing/2014/main" id="{BC22A218-EAA1-4762-A390-E0B5F2E74C06}"/>
              </a:ext>
            </a:extLst>
          </p:cNvPr>
          <p:cNvCxnSpPr>
            <a:cxnSpLocks/>
          </p:cNvCxnSpPr>
          <p:nvPr/>
        </p:nvCxnSpPr>
        <p:spPr>
          <a:xfrm>
            <a:off x="1503250" y="3401543"/>
            <a:ext cx="0" cy="44311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íŝ1íḓé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ṩḷïḓè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śḷíḋé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21</a:t>
            </a:fld>
            <a:endParaRPr lang="zh-CN" altLang="en-US"/>
          </a:p>
        </p:txBody>
      </p:sp>
      <p:sp>
        <p:nvSpPr>
          <p:cNvPr id="103" name="is1ïḑê">
            <a:extLst>
              <a:ext uri="{FF2B5EF4-FFF2-40B4-BE49-F238E27FC236}">
                <a16:creationId xmlns:a16="http://schemas.microsoft.com/office/drawing/2014/main" id="{F68CF463-4219-451E-9C2D-BC77E133E2E2}"/>
              </a:ext>
            </a:extLst>
          </p:cNvPr>
          <p:cNvSpPr txBox="1"/>
          <p:nvPr/>
        </p:nvSpPr>
        <p:spPr>
          <a:xfrm flipH="1">
            <a:off x="1646215" y="2453630"/>
            <a:ext cx="3686326" cy="418446"/>
          </a:xfrm>
          <a:prstGeom prst="rect">
            <a:avLst/>
          </a:prstGeom>
          <a:noFill/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option to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retain text.</a:t>
            </a:r>
          </a:p>
        </p:txBody>
      </p:sp>
      <p:sp>
        <p:nvSpPr>
          <p:cNvPr id="104" name="ïSlíḑe">
            <a:extLst>
              <a:ext uri="{FF2B5EF4-FFF2-40B4-BE49-F238E27FC236}">
                <a16:creationId xmlns:a16="http://schemas.microsoft.com/office/drawing/2014/main" id="{3160CB2D-FA63-407F-9517-6CBF356169A2}"/>
              </a:ext>
            </a:extLst>
          </p:cNvPr>
          <p:cNvSpPr txBox="1"/>
          <p:nvPr/>
        </p:nvSpPr>
        <p:spPr>
          <a:xfrm flipH="1">
            <a:off x="1646219" y="2029319"/>
            <a:ext cx="3686326" cy="42431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/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</a:rPr>
              <a:t>Text h</a:t>
            </a:r>
            <a:r>
              <a:rPr lang="en-US" altLang="zh-CN" sz="100" b="1" dirty="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</a:rPr>
              <a:t>ere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101" name="iśḷïḓè">
            <a:extLst>
              <a:ext uri="{FF2B5EF4-FFF2-40B4-BE49-F238E27FC236}">
                <a16:creationId xmlns:a16="http://schemas.microsoft.com/office/drawing/2014/main" id="{A971275E-A732-4C56-AFF6-2BD85A132BB8}"/>
              </a:ext>
            </a:extLst>
          </p:cNvPr>
          <p:cNvSpPr txBox="1"/>
          <p:nvPr/>
        </p:nvSpPr>
        <p:spPr>
          <a:xfrm flipH="1">
            <a:off x="6859456" y="2453630"/>
            <a:ext cx="3686326" cy="418446"/>
          </a:xfrm>
          <a:prstGeom prst="rect">
            <a:avLst/>
          </a:prstGeom>
          <a:noFill/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option to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retain text.</a:t>
            </a:r>
          </a:p>
        </p:txBody>
      </p:sp>
      <p:sp>
        <p:nvSpPr>
          <p:cNvPr id="102" name="iṡḻîḍé">
            <a:extLst>
              <a:ext uri="{FF2B5EF4-FFF2-40B4-BE49-F238E27FC236}">
                <a16:creationId xmlns:a16="http://schemas.microsoft.com/office/drawing/2014/main" id="{74BCC4E1-8F19-4B98-BA2D-387B3E9AE75C}"/>
              </a:ext>
            </a:extLst>
          </p:cNvPr>
          <p:cNvSpPr txBox="1"/>
          <p:nvPr/>
        </p:nvSpPr>
        <p:spPr>
          <a:xfrm flipH="1">
            <a:off x="6859460" y="2029319"/>
            <a:ext cx="3686326" cy="424310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en-US" altLang="zh-CN" sz="1600" b="1">
                <a:solidFill>
                  <a:schemeClr val="dk1">
                    <a:lumMod val="100000"/>
                  </a:schemeClr>
                </a:solidFill>
              </a:rPr>
              <a:t>Text h</a:t>
            </a:r>
            <a:r>
              <a:rPr lang="en-US" altLang="zh-CN" sz="100" b="1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600" b="1">
                <a:solidFill>
                  <a:schemeClr val="dk1">
                    <a:lumMod val="100000"/>
                  </a:schemeClr>
                </a:solidFill>
              </a:rPr>
              <a:t>ere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99" name="íṧľiḓe">
            <a:extLst>
              <a:ext uri="{FF2B5EF4-FFF2-40B4-BE49-F238E27FC236}">
                <a16:creationId xmlns:a16="http://schemas.microsoft.com/office/drawing/2014/main" id="{479211AF-CA84-4DF5-8E82-166D6CBC1846}"/>
              </a:ext>
            </a:extLst>
          </p:cNvPr>
          <p:cNvSpPr/>
          <p:nvPr/>
        </p:nvSpPr>
        <p:spPr>
          <a:xfrm>
            <a:off x="5588265" y="1942961"/>
            <a:ext cx="1015473" cy="1015473"/>
          </a:xfrm>
          <a:prstGeom prst="rect">
            <a:avLst/>
          </a:prstGeom>
          <a:solidFill>
            <a:schemeClr val="accent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2" name="íšḻîḍé">
            <a:extLst>
              <a:ext uri="{FF2B5EF4-FFF2-40B4-BE49-F238E27FC236}">
                <a16:creationId xmlns:a16="http://schemas.microsoft.com/office/drawing/2014/main" id="{72D8FBA5-099D-41C7-BACD-FE1BB92AF029}"/>
              </a:ext>
            </a:extLst>
          </p:cNvPr>
          <p:cNvSpPr/>
          <p:nvPr/>
        </p:nvSpPr>
        <p:spPr>
          <a:xfrm>
            <a:off x="5833402" y="2191065"/>
            <a:ext cx="525198" cy="519263"/>
          </a:xfrm>
          <a:custGeom>
            <a:avLst/>
            <a:gdLst>
              <a:gd name="T0" fmla="*/ 156 w 224"/>
              <a:gd name="T1" fmla="*/ 116 h 220"/>
              <a:gd name="T2" fmla="*/ 156 w 224"/>
              <a:gd name="T3" fmla="*/ 220 h 220"/>
              <a:gd name="T4" fmla="*/ 68 w 224"/>
              <a:gd name="T5" fmla="*/ 220 h 220"/>
              <a:gd name="T6" fmla="*/ 68 w 224"/>
              <a:gd name="T7" fmla="*/ 116 h 220"/>
              <a:gd name="T8" fmla="*/ 156 w 224"/>
              <a:gd name="T9" fmla="*/ 116 h 220"/>
              <a:gd name="T10" fmla="*/ 60 w 224"/>
              <a:gd name="T11" fmla="*/ 48 h 220"/>
              <a:gd name="T12" fmla="*/ 60 w 224"/>
              <a:gd name="T13" fmla="*/ 64 h 220"/>
              <a:gd name="T14" fmla="*/ 164 w 224"/>
              <a:gd name="T15" fmla="*/ 64 h 220"/>
              <a:gd name="T16" fmla="*/ 164 w 224"/>
              <a:gd name="T17" fmla="*/ 48 h 220"/>
              <a:gd name="T18" fmla="*/ 224 w 224"/>
              <a:gd name="T19" fmla="*/ 48 h 220"/>
              <a:gd name="T20" fmla="*/ 224 w 224"/>
              <a:gd name="T21" fmla="*/ 172 h 220"/>
              <a:gd name="T22" fmla="*/ 164 w 224"/>
              <a:gd name="T23" fmla="*/ 172 h 220"/>
              <a:gd name="T24" fmla="*/ 164 w 224"/>
              <a:gd name="T25" fmla="*/ 108 h 220"/>
              <a:gd name="T26" fmla="*/ 60 w 224"/>
              <a:gd name="T27" fmla="*/ 108 h 220"/>
              <a:gd name="T28" fmla="*/ 60 w 224"/>
              <a:gd name="T29" fmla="*/ 172 h 220"/>
              <a:gd name="T30" fmla="*/ 0 w 224"/>
              <a:gd name="T31" fmla="*/ 172 h 220"/>
              <a:gd name="T32" fmla="*/ 0 w 224"/>
              <a:gd name="T33" fmla="*/ 78 h 220"/>
              <a:gd name="T34" fmla="*/ 28 w 224"/>
              <a:gd name="T35" fmla="*/ 48 h 220"/>
              <a:gd name="T36" fmla="*/ 60 w 224"/>
              <a:gd name="T37" fmla="*/ 48 h 220"/>
              <a:gd name="T38" fmla="*/ 194 w 224"/>
              <a:gd name="T39" fmla="*/ 72 h 220"/>
              <a:gd name="T40" fmla="*/ 188 w 224"/>
              <a:gd name="T41" fmla="*/ 78 h 220"/>
              <a:gd name="T42" fmla="*/ 194 w 224"/>
              <a:gd name="T43" fmla="*/ 84 h 220"/>
              <a:gd name="T44" fmla="*/ 200 w 224"/>
              <a:gd name="T45" fmla="*/ 78 h 220"/>
              <a:gd name="T46" fmla="*/ 194 w 224"/>
              <a:gd name="T47" fmla="*/ 72 h 220"/>
              <a:gd name="T48" fmla="*/ 156 w 224"/>
              <a:gd name="T49" fmla="*/ 0 h 220"/>
              <a:gd name="T50" fmla="*/ 156 w 224"/>
              <a:gd name="T51" fmla="*/ 56 h 220"/>
              <a:gd name="T52" fmla="*/ 68 w 224"/>
              <a:gd name="T53" fmla="*/ 56 h 220"/>
              <a:gd name="T54" fmla="*/ 68 w 224"/>
              <a:gd name="T55" fmla="*/ 0 h 220"/>
              <a:gd name="T56" fmla="*/ 156 w 224"/>
              <a:gd name="T57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4" h="220">
                <a:moveTo>
                  <a:pt x="156" y="116"/>
                </a:moveTo>
                <a:cubicBezTo>
                  <a:pt x="156" y="220"/>
                  <a:pt x="156" y="220"/>
                  <a:pt x="156" y="220"/>
                </a:cubicBezTo>
                <a:cubicBezTo>
                  <a:pt x="68" y="220"/>
                  <a:pt x="68" y="220"/>
                  <a:pt x="68" y="220"/>
                </a:cubicBezTo>
                <a:cubicBezTo>
                  <a:pt x="68" y="116"/>
                  <a:pt x="68" y="116"/>
                  <a:pt x="68" y="116"/>
                </a:cubicBezTo>
                <a:lnTo>
                  <a:pt x="156" y="116"/>
                </a:lnTo>
                <a:close/>
                <a:moveTo>
                  <a:pt x="60" y="48"/>
                </a:moveTo>
                <a:cubicBezTo>
                  <a:pt x="60" y="64"/>
                  <a:pt x="60" y="64"/>
                  <a:pt x="60" y="64"/>
                </a:cubicBezTo>
                <a:cubicBezTo>
                  <a:pt x="164" y="64"/>
                  <a:pt x="164" y="64"/>
                  <a:pt x="164" y="64"/>
                </a:cubicBezTo>
                <a:cubicBezTo>
                  <a:pt x="164" y="48"/>
                  <a:pt x="164" y="48"/>
                  <a:pt x="164" y="48"/>
                </a:cubicBezTo>
                <a:cubicBezTo>
                  <a:pt x="224" y="48"/>
                  <a:pt x="224" y="48"/>
                  <a:pt x="224" y="48"/>
                </a:cubicBezTo>
                <a:cubicBezTo>
                  <a:pt x="224" y="172"/>
                  <a:pt x="224" y="172"/>
                  <a:pt x="224" y="172"/>
                </a:cubicBezTo>
                <a:cubicBezTo>
                  <a:pt x="164" y="172"/>
                  <a:pt x="164" y="172"/>
                  <a:pt x="164" y="172"/>
                </a:cubicBezTo>
                <a:cubicBezTo>
                  <a:pt x="164" y="108"/>
                  <a:pt x="164" y="108"/>
                  <a:pt x="164" y="108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172"/>
                  <a:pt x="60" y="172"/>
                  <a:pt x="60" y="172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78"/>
                  <a:pt x="0" y="78"/>
                  <a:pt x="0" y="78"/>
                </a:cubicBezTo>
                <a:cubicBezTo>
                  <a:pt x="28" y="48"/>
                  <a:pt x="28" y="48"/>
                  <a:pt x="28" y="48"/>
                </a:cubicBezTo>
                <a:lnTo>
                  <a:pt x="60" y="48"/>
                </a:lnTo>
                <a:close/>
                <a:moveTo>
                  <a:pt x="194" y="72"/>
                </a:moveTo>
                <a:cubicBezTo>
                  <a:pt x="191" y="72"/>
                  <a:pt x="188" y="75"/>
                  <a:pt x="188" y="78"/>
                </a:cubicBezTo>
                <a:cubicBezTo>
                  <a:pt x="188" y="81"/>
                  <a:pt x="191" y="84"/>
                  <a:pt x="194" y="84"/>
                </a:cubicBezTo>
                <a:cubicBezTo>
                  <a:pt x="197" y="84"/>
                  <a:pt x="200" y="81"/>
                  <a:pt x="200" y="78"/>
                </a:cubicBezTo>
                <a:cubicBezTo>
                  <a:pt x="200" y="75"/>
                  <a:pt x="197" y="72"/>
                  <a:pt x="194" y="72"/>
                </a:cubicBezTo>
                <a:close/>
                <a:moveTo>
                  <a:pt x="156" y="0"/>
                </a:moveTo>
                <a:cubicBezTo>
                  <a:pt x="156" y="56"/>
                  <a:pt x="156" y="56"/>
                  <a:pt x="156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0"/>
                  <a:pt x="68" y="0"/>
                  <a:pt x="68" y="0"/>
                </a:cubicBezTo>
                <a:lnTo>
                  <a:pt x="156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92" name="iṣ1iḓé">
            <a:extLst>
              <a:ext uri="{FF2B5EF4-FFF2-40B4-BE49-F238E27FC236}">
                <a16:creationId xmlns:a16="http://schemas.microsoft.com/office/drawing/2014/main" id="{A1D063A3-6B7C-446E-A2E3-5E13BA0906A7}"/>
              </a:ext>
            </a:extLst>
          </p:cNvPr>
          <p:cNvSpPr/>
          <p:nvPr/>
        </p:nvSpPr>
        <p:spPr bwMode="auto">
          <a:xfrm>
            <a:off x="673100" y="4533640"/>
            <a:ext cx="1660306" cy="4116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/>
              <a:t>Sup</a:t>
            </a:r>
            <a:r>
              <a:rPr lang="en-US" altLang="zh-CN" sz="100" dirty="0"/>
              <a:t> </a:t>
            </a:r>
            <a:r>
              <a:rPr lang="en-US" altLang="zh-CN" sz="1100" dirty="0"/>
              <a:t>porting text here. </a:t>
            </a:r>
          </a:p>
        </p:txBody>
      </p:sp>
      <p:sp>
        <p:nvSpPr>
          <p:cNvPr id="94" name="îsḻîḑè">
            <a:extLst>
              <a:ext uri="{FF2B5EF4-FFF2-40B4-BE49-F238E27FC236}">
                <a16:creationId xmlns:a16="http://schemas.microsoft.com/office/drawing/2014/main" id="{D3CD4DC9-E73A-458B-B91A-B76332900AE5}"/>
              </a:ext>
            </a:extLst>
          </p:cNvPr>
          <p:cNvSpPr/>
          <p:nvPr/>
        </p:nvSpPr>
        <p:spPr>
          <a:xfrm>
            <a:off x="1188927" y="3844663"/>
            <a:ext cx="628650" cy="628650"/>
          </a:xfrm>
          <a:prstGeom prst="rect">
            <a:avLst/>
          </a:prstGeom>
          <a:solidFill>
            <a:schemeClr val="accent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3" name="îşļídê">
            <a:extLst>
              <a:ext uri="{FF2B5EF4-FFF2-40B4-BE49-F238E27FC236}">
                <a16:creationId xmlns:a16="http://schemas.microsoft.com/office/drawing/2014/main" id="{48A86A02-5DF3-4B0F-AFA8-6AB8E2A1835E}"/>
              </a:ext>
            </a:extLst>
          </p:cNvPr>
          <p:cNvSpPr/>
          <p:nvPr/>
        </p:nvSpPr>
        <p:spPr>
          <a:xfrm>
            <a:off x="1374922" y="4016966"/>
            <a:ext cx="256660" cy="284048"/>
          </a:xfrm>
          <a:custGeom>
            <a:avLst/>
            <a:gdLst>
              <a:gd name="T0" fmla="*/ 104 w 208"/>
              <a:gd name="T1" fmla="*/ 0 h 228"/>
              <a:gd name="T2" fmla="*/ 208 w 208"/>
              <a:gd name="T3" fmla="*/ 104 h 228"/>
              <a:gd name="T4" fmla="*/ 136 w 208"/>
              <a:gd name="T5" fmla="*/ 203 h 228"/>
              <a:gd name="T6" fmla="*/ 145 w 208"/>
              <a:gd name="T7" fmla="*/ 220 h 228"/>
              <a:gd name="T8" fmla="*/ 176 w 208"/>
              <a:gd name="T9" fmla="*/ 220 h 228"/>
              <a:gd name="T10" fmla="*/ 176 w 208"/>
              <a:gd name="T11" fmla="*/ 228 h 228"/>
              <a:gd name="T12" fmla="*/ 32 w 208"/>
              <a:gd name="T13" fmla="*/ 228 h 228"/>
              <a:gd name="T14" fmla="*/ 32 w 208"/>
              <a:gd name="T15" fmla="*/ 220 h 228"/>
              <a:gd name="T16" fmla="*/ 63 w 208"/>
              <a:gd name="T17" fmla="*/ 220 h 228"/>
              <a:gd name="T18" fmla="*/ 72 w 208"/>
              <a:gd name="T19" fmla="*/ 203 h 228"/>
              <a:gd name="T20" fmla="*/ 0 w 208"/>
              <a:gd name="T21" fmla="*/ 104 h 228"/>
              <a:gd name="T22" fmla="*/ 104 w 208"/>
              <a:gd name="T23" fmla="*/ 0 h 228"/>
              <a:gd name="T24" fmla="*/ 80 w 208"/>
              <a:gd name="T25" fmla="*/ 205 h 228"/>
              <a:gd name="T26" fmla="*/ 72 w 208"/>
              <a:gd name="T27" fmla="*/ 220 h 228"/>
              <a:gd name="T28" fmla="*/ 136 w 208"/>
              <a:gd name="T29" fmla="*/ 220 h 228"/>
              <a:gd name="T30" fmla="*/ 128 w 208"/>
              <a:gd name="T31" fmla="*/ 205 h 228"/>
              <a:gd name="T32" fmla="*/ 104 w 208"/>
              <a:gd name="T33" fmla="*/ 208 h 228"/>
              <a:gd name="T34" fmla="*/ 80 w 208"/>
              <a:gd name="T35" fmla="*/ 205 h 228"/>
              <a:gd name="T36" fmla="*/ 104 w 208"/>
              <a:gd name="T37" fmla="*/ 60 h 228"/>
              <a:gd name="T38" fmla="*/ 60 w 208"/>
              <a:gd name="T39" fmla="*/ 104 h 228"/>
              <a:gd name="T40" fmla="*/ 104 w 208"/>
              <a:gd name="T41" fmla="*/ 148 h 228"/>
              <a:gd name="T42" fmla="*/ 148 w 208"/>
              <a:gd name="T43" fmla="*/ 104 h 228"/>
              <a:gd name="T44" fmla="*/ 104 w 208"/>
              <a:gd name="T45" fmla="*/ 60 h 228"/>
              <a:gd name="T46" fmla="*/ 154 w 208"/>
              <a:gd name="T47" fmla="*/ 48 h 228"/>
              <a:gd name="T48" fmla="*/ 148 w 208"/>
              <a:gd name="T49" fmla="*/ 54 h 228"/>
              <a:gd name="T50" fmla="*/ 154 w 208"/>
              <a:gd name="T51" fmla="*/ 60 h 228"/>
              <a:gd name="T52" fmla="*/ 160 w 208"/>
              <a:gd name="T53" fmla="*/ 54 h 228"/>
              <a:gd name="T54" fmla="*/ 154 w 208"/>
              <a:gd name="T55" fmla="*/ 4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228">
                <a:moveTo>
                  <a:pt x="104" y="0"/>
                </a:moveTo>
                <a:cubicBezTo>
                  <a:pt x="161" y="0"/>
                  <a:pt x="208" y="47"/>
                  <a:pt x="208" y="104"/>
                </a:cubicBezTo>
                <a:cubicBezTo>
                  <a:pt x="208" y="150"/>
                  <a:pt x="178" y="190"/>
                  <a:pt x="136" y="203"/>
                </a:cubicBezTo>
                <a:cubicBezTo>
                  <a:pt x="145" y="220"/>
                  <a:pt x="145" y="220"/>
                  <a:pt x="145" y="220"/>
                </a:cubicBezTo>
                <a:cubicBezTo>
                  <a:pt x="176" y="220"/>
                  <a:pt x="176" y="220"/>
                  <a:pt x="176" y="220"/>
                </a:cubicBezTo>
                <a:cubicBezTo>
                  <a:pt x="176" y="228"/>
                  <a:pt x="176" y="228"/>
                  <a:pt x="176" y="228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2" y="220"/>
                  <a:pt x="32" y="220"/>
                  <a:pt x="32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72" y="203"/>
                  <a:pt x="72" y="203"/>
                  <a:pt x="72" y="203"/>
                </a:cubicBezTo>
                <a:cubicBezTo>
                  <a:pt x="30" y="190"/>
                  <a:pt x="0" y="150"/>
                  <a:pt x="0" y="104"/>
                </a:cubicBezTo>
                <a:cubicBezTo>
                  <a:pt x="0" y="47"/>
                  <a:pt x="47" y="0"/>
                  <a:pt x="104" y="0"/>
                </a:cubicBezTo>
                <a:close/>
                <a:moveTo>
                  <a:pt x="80" y="205"/>
                </a:moveTo>
                <a:cubicBezTo>
                  <a:pt x="72" y="220"/>
                  <a:pt x="72" y="220"/>
                  <a:pt x="72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120" y="207"/>
                  <a:pt x="112" y="208"/>
                  <a:pt x="104" y="208"/>
                </a:cubicBezTo>
                <a:cubicBezTo>
                  <a:pt x="96" y="208"/>
                  <a:pt x="88" y="207"/>
                  <a:pt x="80" y="205"/>
                </a:cubicBezTo>
                <a:close/>
                <a:moveTo>
                  <a:pt x="104" y="60"/>
                </a:moveTo>
                <a:cubicBezTo>
                  <a:pt x="80" y="60"/>
                  <a:pt x="60" y="80"/>
                  <a:pt x="60" y="104"/>
                </a:cubicBezTo>
                <a:cubicBezTo>
                  <a:pt x="60" y="128"/>
                  <a:pt x="80" y="148"/>
                  <a:pt x="104" y="148"/>
                </a:cubicBezTo>
                <a:cubicBezTo>
                  <a:pt x="128" y="148"/>
                  <a:pt x="148" y="128"/>
                  <a:pt x="148" y="104"/>
                </a:cubicBezTo>
                <a:cubicBezTo>
                  <a:pt x="148" y="80"/>
                  <a:pt x="128" y="60"/>
                  <a:pt x="104" y="60"/>
                </a:cubicBezTo>
                <a:close/>
                <a:moveTo>
                  <a:pt x="154" y="48"/>
                </a:moveTo>
                <a:cubicBezTo>
                  <a:pt x="151" y="48"/>
                  <a:pt x="148" y="51"/>
                  <a:pt x="148" y="54"/>
                </a:cubicBezTo>
                <a:cubicBezTo>
                  <a:pt x="148" y="57"/>
                  <a:pt x="151" y="60"/>
                  <a:pt x="154" y="60"/>
                </a:cubicBezTo>
                <a:cubicBezTo>
                  <a:pt x="157" y="60"/>
                  <a:pt x="160" y="57"/>
                  <a:pt x="160" y="54"/>
                </a:cubicBezTo>
                <a:cubicBezTo>
                  <a:pt x="160" y="51"/>
                  <a:pt x="157" y="48"/>
                  <a:pt x="154" y="48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70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88" name="îśḷíḍê">
            <a:extLst>
              <a:ext uri="{FF2B5EF4-FFF2-40B4-BE49-F238E27FC236}">
                <a16:creationId xmlns:a16="http://schemas.microsoft.com/office/drawing/2014/main" id="{336C9E92-53DD-4122-9E60-9C25FE5831BA}"/>
              </a:ext>
            </a:extLst>
          </p:cNvPr>
          <p:cNvSpPr/>
          <p:nvPr/>
        </p:nvSpPr>
        <p:spPr bwMode="auto">
          <a:xfrm>
            <a:off x="2969474" y="4533640"/>
            <a:ext cx="1660306" cy="4116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Sup</a:t>
            </a:r>
            <a:r>
              <a:rPr lang="en-US" altLang="zh-CN" sz="100"/>
              <a:t> </a:t>
            </a:r>
            <a:r>
              <a:rPr lang="en-US" altLang="zh-CN" sz="1100"/>
              <a:t>porting </a:t>
            </a:r>
            <a:r>
              <a:rPr lang="en-US" altLang="zh-CN" sz="1100" dirty="0"/>
              <a:t>text here. </a:t>
            </a:r>
          </a:p>
        </p:txBody>
      </p:sp>
      <p:sp>
        <p:nvSpPr>
          <p:cNvPr id="90" name="îṥliďé">
            <a:extLst>
              <a:ext uri="{FF2B5EF4-FFF2-40B4-BE49-F238E27FC236}">
                <a16:creationId xmlns:a16="http://schemas.microsoft.com/office/drawing/2014/main" id="{627F3FB9-F85A-48E9-8761-C1A0F3115947}"/>
              </a:ext>
            </a:extLst>
          </p:cNvPr>
          <p:cNvSpPr/>
          <p:nvPr/>
        </p:nvSpPr>
        <p:spPr>
          <a:xfrm>
            <a:off x="3485301" y="3844663"/>
            <a:ext cx="628650" cy="628650"/>
          </a:xfrm>
          <a:prstGeom prst="rect">
            <a:avLst/>
          </a:prstGeom>
          <a:solidFill>
            <a:schemeClr val="accent2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4" name="iṣḻiḓe">
            <a:extLst>
              <a:ext uri="{FF2B5EF4-FFF2-40B4-BE49-F238E27FC236}">
                <a16:creationId xmlns:a16="http://schemas.microsoft.com/office/drawing/2014/main" id="{22777F41-00DA-4E4E-810D-987CB799039D}"/>
              </a:ext>
            </a:extLst>
          </p:cNvPr>
          <p:cNvSpPr/>
          <p:nvPr/>
        </p:nvSpPr>
        <p:spPr>
          <a:xfrm>
            <a:off x="3657602" y="4044535"/>
            <a:ext cx="284048" cy="228909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84" name="ísļíde">
            <a:extLst>
              <a:ext uri="{FF2B5EF4-FFF2-40B4-BE49-F238E27FC236}">
                <a16:creationId xmlns:a16="http://schemas.microsoft.com/office/drawing/2014/main" id="{0903BBE5-9F67-4AED-9D62-31B91C931F24}"/>
              </a:ext>
            </a:extLst>
          </p:cNvPr>
          <p:cNvSpPr/>
          <p:nvPr/>
        </p:nvSpPr>
        <p:spPr bwMode="auto">
          <a:xfrm>
            <a:off x="5265848" y="4533640"/>
            <a:ext cx="1660306" cy="4116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Sup</a:t>
            </a:r>
            <a:r>
              <a:rPr lang="en-US" altLang="zh-CN" sz="100"/>
              <a:t> </a:t>
            </a:r>
            <a:r>
              <a:rPr lang="en-US" altLang="zh-CN" sz="1100"/>
              <a:t>porting </a:t>
            </a:r>
            <a:r>
              <a:rPr lang="en-US" altLang="zh-CN" sz="1100" dirty="0"/>
              <a:t>text here. </a:t>
            </a:r>
          </a:p>
        </p:txBody>
      </p:sp>
      <p:sp>
        <p:nvSpPr>
          <p:cNvPr id="86" name="îšlïḑê">
            <a:extLst>
              <a:ext uri="{FF2B5EF4-FFF2-40B4-BE49-F238E27FC236}">
                <a16:creationId xmlns:a16="http://schemas.microsoft.com/office/drawing/2014/main" id="{E78BCBFC-922A-4553-B914-790CE1C4A496}"/>
              </a:ext>
            </a:extLst>
          </p:cNvPr>
          <p:cNvSpPr/>
          <p:nvPr/>
        </p:nvSpPr>
        <p:spPr>
          <a:xfrm>
            <a:off x="5781675" y="3844663"/>
            <a:ext cx="628650" cy="628650"/>
          </a:xfrm>
          <a:prstGeom prst="rect">
            <a:avLst/>
          </a:prstGeom>
          <a:solidFill>
            <a:schemeClr val="accent3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5" name="îşḷide">
            <a:extLst>
              <a:ext uri="{FF2B5EF4-FFF2-40B4-BE49-F238E27FC236}">
                <a16:creationId xmlns:a16="http://schemas.microsoft.com/office/drawing/2014/main" id="{840E4927-F427-4135-8B46-DED8EB1F8F81}"/>
              </a:ext>
            </a:extLst>
          </p:cNvPr>
          <p:cNvSpPr/>
          <p:nvPr/>
        </p:nvSpPr>
        <p:spPr>
          <a:xfrm>
            <a:off x="5953976" y="4051469"/>
            <a:ext cx="284048" cy="215042"/>
          </a:xfrm>
          <a:custGeom>
            <a:avLst/>
            <a:gdLst>
              <a:gd name="T0" fmla="*/ 224 w 224"/>
              <a:gd name="T1" fmla="*/ 0 h 168"/>
              <a:gd name="T2" fmla="*/ 224 w 224"/>
              <a:gd name="T3" fmla="*/ 168 h 168"/>
              <a:gd name="T4" fmla="*/ 0 w 224"/>
              <a:gd name="T5" fmla="*/ 168 h 168"/>
              <a:gd name="T6" fmla="*/ 0 w 224"/>
              <a:gd name="T7" fmla="*/ 0 h 168"/>
              <a:gd name="T8" fmla="*/ 224 w 224"/>
              <a:gd name="T9" fmla="*/ 0 h 168"/>
              <a:gd name="T10" fmla="*/ 158 w 224"/>
              <a:gd name="T11" fmla="*/ 72 h 168"/>
              <a:gd name="T12" fmla="*/ 104 w 224"/>
              <a:gd name="T13" fmla="*/ 143 h 168"/>
              <a:gd name="T14" fmla="*/ 58 w 224"/>
              <a:gd name="T15" fmla="*/ 99 h 168"/>
              <a:gd name="T16" fmla="*/ 8 w 224"/>
              <a:gd name="T17" fmla="*/ 160 h 168"/>
              <a:gd name="T18" fmla="*/ 216 w 224"/>
              <a:gd name="T19" fmla="*/ 160 h 168"/>
              <a:gd name="T20" fmla="*/ 158 w 224"/>
              <a:gd name="T21" fmla="*/ 72 h 168"/>
              <a:gd name="T22" fmla="*/ 40 w 224"/>
              <a:gd name="T23" fmla="*/ 24 h 168"/>
              <a:gd name="T24" fmla="*/ 24 w 224"/>
              <a:gd name="T25" fmla="*/ 40 h 168"/>
              <a:gd name="T26" fmla="*/ 40 w 224"/>
              <a:gd name="T27" fmla="*/ 56 h 168"/>
              <a:gd name="T28" fmla="*/ 56 w 224"/>
              <a:gd name="T29" fmla="*/ 40 h 168"/>
              <a:gd name="T30" fmla="*/ 40 w 224"/>
              <a:gd name="T31" fmla="*/ 2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4" h="168">
                <a:moveTo>
                  <a:pt x="224" y="0"/>
                </a:moveTo>
                <a:cubicBezTo>
                  <a:pt x="224" y="168"/>
                  <a:pt x="224" y="168"/>
                  <a:pt x="224" y="168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0"/>
                  <a:pt x="0" y="0"/>
                  <a:pt x="0" y="0"/>
                </a:cubicBezTo>
                <a:lnTo>
                  <a:pt x="224" y="0"/>
                </a:lnTo>
                <a:close/>
                <a:moveTo>
                  <a:pt x="158" y="72"/>
                </a:moveTo>
                <a:cubicBezTo>
                  <a:pt x="104" y="143"/>
                  <a:pt x="104" y="143"/>
                  <a:pt x="104" y="143"/>
                </a:cubicBezTo>
                <a:cubicBezTo>
                  <a:pt x="58" y="99"/>
                  <a:pt x="58" y="99"/>
                  <a:pt x="58" y="99"/>
                </a:cubicBezTo>
                <a:cubicBezTo>
                  <a:pt x="8" y="160"/>
                  <a:pt x="8" y="160"/>
                  <a:pt x="8" y="160"/>
                </a:cubicBezTo>
                <a:cubicBezTo>
                  <a:pt x="216" y="160"/>
                  <a:pt x="216" y="160"/>
                  <a:pt x="216" y="160"/>
                </a:cubicBezTo>
                <a:lnTo>
                  <a:pt x="158" y="72"/>
                </a:lnTo>
                <a:close/>
                <a:moveTo>
                  <a:pt x="40" y="24"/>
                </a:moveTo>
                <a:cubicBezTo>
                  <a:pt x="31" y="24"/>
                  <a:pt x="24" y="31"/>
                  <a:pt x="24" y="40"/>
                </a:cubicBezTo>
                <a:cubicBezTo>
                  <a:pt x="24" y="49"/>
                  <a:pt x="31" y="56"/>
                  <a:pt x="40" y="56"/>
                </a:cubicBezTo>
                <a:cubicBezTo>
                  <a:pt x="49" y="56"/>
                  <a:pt x="56" y="49"/>
                  <a:pt x="56" y="40"/>
                </a:cubicBezTo>
                <a:cubicBezTo>
                  <a:pt x="56" y="31"/>
                  <a:pt x="49" y="24"/>
                  <a:pt x="40" y="24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80" name="ïṥliḑe">
            <a:extLst>
              <a:ext uri="{FF2B5EF4-FFF2-40B4-BE49-F238E27FC236}">
                <a16:creationId xmlns:a16="http://schemas.microsoft.com/office/drawing/2014/main" id="{AC0CC8AB-419C-490A-8635-1811241FAA12}"/>
              </a:ext>
            </a:extLst>
          </p:cNvPr>
          <p:cNvSpPr/>
          <p:nvPr/>
        </p:nvSpPr>
        <p:spPr bwMode="auto">
          <a:xfrm>
            <a:off x="7562222" y="4533640"/>
            <a:ext cx="1660306" cy="4116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Sup</a:t>
            </a:r>
            <a:r>
              <a:rPr lang="en-US" altLang="zh-CN" sz="100"/>
              <a:t> </a:t>
            </a:r>
            <a:r>
              <a:rPr lang="en-US" altLang="zh-CN" sz="1100"/>
              <a:t>porting </a:t>
            </a:r>
            <a:r>
              <a:rPr lang="en-US" altLang="zh-CN" sz="1100" dirty="0"/>
              <a:t>text here. </a:t>
            </a:r>
          </a:p>
        </p:txBody>
      </p:sp>
      <p:sp>
        <p:nvSpPr>
          <p:cNvPr id="82" name="íṩ1iḍê">
            <a:extLst>
              <a:ext uri="{FF2B5EF4-FFF2-40B4-BE49-F238E27FC236}">
                <a16:creationId xmlns:a16="http://schemas.microsoft.com/office/drawing/2014/main" id="{AD8793C2-F03C-43EA-8028-4A9F21BE78EB}"/>
              </a:ext>
            </a:extLst>
          </p:cNvPr>
          <p:cNvSpPr/>
          <p:nvPr/>
        </p:nvSpPr>
        <p:spPr>
          <a:xfrm>
            <a:off x="8078049" y="3844663"/>
            <a:ext cx="628650" cy="628650"/>
          </a:xfrm>
          <a:prstGeom prst="rect">
            <a:avLst/>
          </a:prstGeom>
          <a:solidFill>
            <a:schemeClr val="accent4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6" name="îṩlídê">
            <a:extLst>
              <a:ext uri="{FF2B5EF4-FFF2-40B4-BE49-F238E27FC236}">
                <a16:creationId xmlns:a16="http://schemas.microsoft.com/office/drawing/2014/main" id="{317DFA85-F5B1-4DE8-8682-6C9FC825F8E6}"/>
              </a:ext>
            </a:extLst>
          </p:cNvPr>
          <p:cNvSpPr/>
          <p:nvPr/>
        </p:nvSpPr>
        <p:spPr>
          <a:xfrm>
            <a:off x="8250350" y="4028634"/>
            <a:ext cx="284048" cy="260712"/>
          </a:xfrm>
          <a:custGeom>
            <a:avLst/>
            <a:gdLst>
              <a:gd name="T0" fmla="*/ 82 w 353"/>
              <a:gd name="T1" fmla="*/ 152 h 324"/>
              <a:gd name="T2" fmla="*/ 82 w 353"/>
              <a:gd name="T3" fmla="*/ 184 h 324"/>
              <a:gd name="T4" fmla="*/ 94 w 353"/>
              <a:gd name="T5" fmla="*/ 184 h 324"/>
              <a:gd name="T6" fmla="*/ 94 w 353"/>
              <a:gd name="T7" fmla="*/ 152 h 324"/>
              <a:gd name="T8" fmla="*/ 258 w 353"/>
              <a:gd name="T9" fmla="*/ 152 h 324"/>
              <a:gd name="T10" fmla="*/ 258 w 353"/>
              <a:gd name="T11" fmla="*/ 184 h 324"/>
              <a:gd name="T12" fmla="*/ 271 w 353"/>
              <a:gd name="T13" fmla="*/ 184 h 324"/>
              <a:gd name="T14" fmla="*/ 271 w 353"/>
              <a:gd name="T15" fmla="*/ 152 h 324"/>
              <a:gd name="T16" fmla="*/ 353 w 353"/>
              <a:gd name="T17" fmla="*/ 152 h 324"/>
              <a:gd name="T18" fmla="*/ 353 w 353"/>
              <a:gd name="T19" fmla="*/ 324 h 324"/>
              <a:gd name="T20" fmla="*/ 0 w 353"/>
              <a:gd name="T21" fmla="*/ 324 h 324"/>
              <a:gd name="T22" fmla="*/ 0 w 353"/>
              <a:gd name="T23" fmla="*/ 152 h 324"/>
              <a:gd name="T24" fmla="*/ 82 w 353"/>
              <a:gd name="T25" fmla="*/ 152 h 324"/>
              <a:gd name="T26" fmla="*/ 271 w 353"/>
              <a:gd name="T27" fmla="*/ 0 h 324"/>
              <a:gd name="T28" fmla="*/ 271 w 353"/>
              <a:gd name="T29" fmla="*/ 76 h 324"/>
              <a:gd name="T30" fmla="*/ 353 w 353"/>
              <a:gd name="T31" fmla="*/ 76 h 324"/>
              <a:gd name="T32" fmla="*/ 353 w 353"/>
              <a:gd name="T33" fmla="*/ 140 h 324"/>
              <a:gd name="T34" fmla="*/ 0 w 353"/>
              <a:gd name="T35" fmla="*/ 140 h 324"/>
              <a:gd name="T36" fmla="*/ 0 w 353"/>
              <a:gd name="T37" fmla="*/ 76 h 324"/>
              <a:gd name="T38" fmla="*/ 82 w 353"/>
              <a:gd name="T39" fmla="*/ 76 h 324"/>
              <a:gd name="T40" fmla="*/ 82 w 353"/>
              <a:gd name="T41" fmla="*/ 0 h 324"/>
              <a:gd name="T42" fmla="*/ 271 w 353"/>
              <a:gd name="T43" fmla="*/ 0 h 324"/>
              <a:gd name="T44" fmla="*/ 258 w 353"/>
              <a:gd name="T45" fmla="*/ 12 h 324"/>
              <a:gd name="T46" fmla="*/ 94 w 353"/>
              <a:gd name="T47" fmla="*/ 12 h 324"/>
              <a:gd name="T48" fmla="*/ 94 w 353"/>
              <a:gd name="T49" fmla="*/ 76 h 324"/>
              <a:gd name="T50" fmla="*/ 258 w 353"/>
              <a:gd name="T51" fmla="*/ 76 h 324"/>
              <a:gd name="T52" fmla="*/ 258 w 353"/>
              <a:gd name="T53" fmla="*/ 12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53" h="324">
                <a:moveTo>
                  <a:pt x="82" y="152"/>
                </a:moveTo>
                <a:lnTo>
                  <a:pt x="82" y="184"/>
                </a:lnTo>
                <a:lnTo>
                  <a:pt x="94" y="184"/>
                </a:lnTo>
                <a:lnTo>
                  <a:pt x="94" y="152"/>
                </a:lnTo>
                <a:lnTo>
                  <a:pt x="258" y="152"/>
                </a:lnTo>
                <a:lnTo>
                  <a:pt x="258" y="184"/>
                </a:lnTo>
                <a:lnTo>
                  <a:pt x="271" y="184"/>
                </a:lnTo>
                <a:lnTo>
                  <a:pt x="271" y="152"/>
                </a:lnTo>
                <a:lnTo>
                  <a:pt x="353" y="152"/>
                </a:lnTo>
                <a:lnTo>
                  <a:pt x="353" y="324"/>
                </a:lnTo>
                <a:lnTo>
                  <a:pt x="0" y="324"/>
                </a:lnTo>
                <a:lnTo>
                  <a:pt x="0" y="152"/>
                </a:lnTo>
                <a:lnTo>
                  <a:pt x="82" y="152"/>
                </a:lnTo>
                <a:close/>
                <a:moveTo>
                  <a:pt x="271" y="0"/>
                </a:moveTo>
                <a:lnTo>
                  <a:pt x="271" y="76"/>
                </a:lnTo>
                <a:lnTo>
                  <a:pt x="353" y="76"/>
                </a:lnTo>
                <a:lnTo>
                  <a:pt x="353" y="140"/>
                </a:lnTo>
                <a:lnTo>
                  <a:pt x="0" y="140"/>
                </a:lnTo>
                <a:lnTo>
                  <a:pt x="0" y="76"/>
                </a:lnTo>
                <a:lnTo>
                  <a:pt x="82" y="76"/>
                </a:lnTo>
                <a:lnTo>
                  <a:pt x="82" y="0"/>
                </a:lnTo>
                <a:lnTo>
                  <a:pt x="271" y="0"/>
                </a:lnTo>
                <a:close/>
                <a:moveTo>
                  <a:pt x="258" y="12"/>
                </a:moveTo>
                <a:lnTo>
                  <a:pt x="94" y="12"/>
                </a:lnTo>
                <a:lnTo>
                  <a:pt x="94" y="76"/>
                </a:lnTo>
                <a:lnTo>
                  <a:pt x="258" y="76"/>
                </a:lnTo>
                <a:lnTo>
                  <a:pt x="258" y="12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6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76" name="íślîḓè">
            <a:extLst>
              <a:ext uri="{FF2B5EF4-FFF2-40B4-BE49-F238E27FC236}">
                <a16:creationId xmlns:a16="http://schemas.microsoft.com/office/drawing/2014/main" id="{A7CE7049-D871-407D-909B-EE37F9809E93}"/>
              </a:ext>
            </a:extLst>
          </p:cNvPr>
          <p:cNvSpPr/>
          <p:nvPr/>
        </p:nvSpPr>
        <p:spPr bwMode="auto">
          <a:xfrm>
            <a:off x="9858594" y="4533640"/>
            <a:ext cx="1660306" cy="41168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/>
              <a:t>Sup</a:t>
            </a:r>
            <a:r>
              <a:rPr lang="en-US" altLang="zh-CN" sz="100" dirty="0"/>
              <a:t> </a:t>
            </a:r>
            <a:r>
              <a:rPr lang="en-US" altLang="zh-CN" sz="1100" dirty="0"/>
              <a:t>porting text here. </a:t>
            </a:r>
          </a:p>
        </p:txBody>
      </p:sp>
      <p:sp>
        <p:nvSpPr>
          <p:cNvPr id="78" name="îṥḻíḑe">
            <a:extLst>
              <a:ext uri="{FF2B5EF4-FFF2-40B4-BE49-F238E27FC236}">
                <a16:creationId xmlns:a16="http://schemas.microsoft.com/office/drawing/2014/main" id="{12B27D7E-A543-4136-9ABC-E5D5119287C7}"/>
              </a:ext>
            </a:extLst>
          </p:cNvPr>
          <p:cNvSpPr/>
          <p:nvPr/>
        </p:nvSpPr>
        <p:spPr>
          <a:xfrm>
            <a:off x="10374421" y="3844663"/>
            <a:ext cx="628650" cy="628650"/>
          </a:xfrm>
          <a:prstGeom prst="rect">
            <a:avLst/>
          </a:prstGeom>
          <a:solidFill>
            <a:schemeClr val="accent5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117" name="ïsļïḋe">
            <a:extLst>
              <a:ext uri="{FF2B5EF4-FFF2-40B4-BE49-F238E27FC236}">
                <a16:creationId xmlns:a16="http://schemas.microsoft.com/office/drawing/2014/main" id="{29F921A5-158E-46D1-A887-CD77960FA474}"/>
              </a:ext>
            </a:extLst>
          </p:cNvPr>
          <p:cNvSpPr/>
          <p:nvPr/>
        </p:nvSpPr>
        <p:spPr>
          <a:xfrm>
            <a:off x="10584706" y="4016966"/>
            <a:ext cx="208081" cy="284048"/>
          </a:xfrm>
          <a:custGeom>
            <a:avLst/>
            <a:gdLst>
              <a:gd name="T0" fmla="*/ 57 w 252"/>
              <a:gd name="T1" fmla="*/ 25 h 344"/>
              <a:gd name="T2" fmla="*/ 57 w 252"/>
              <a:gd name="T3" fmla="*/ 64 h 344"/>
              <a:gd name="T4" fmla="*/ 196 w 252"/>
              <a:gd name="T5" fmla="*/ 64 h 344"/>
              <a:gd name="T6" fmla="*/ 196 w 252"/>
              <a:gd name="T7" fmla="*/ 25 h 344"/>
              <a:gd name="T8" fmla="*/ 252 w 252"/>
              <a:gd name="T9" fmla="*/ 25 h 344"/>
              <a:gd name="T10" fmla="*/ 252 w 252"/>
              <a:gd name="T11" fmla="*/ 344 h 344"/>
              <a:gd name="T12" fmla="*/ 0 w 252"/>
              <a:gd name="T13" fmla="*/ 344 h 344"/>
              <a:gd name="T14" fmla="*/ 0 w 252"/>
              <a:gd name="T15" fmla="*/ 25 h 344"/>
              <a:gd name="T16" fmla="*/ 57 w 252"/>
              <a:gd name="T17" fmla="*/ 25 h 344"/>
              <a:gd name="T18" fmla="*/ 126 w 252"/>
              <a:gd name="T19" fmla="*/ 223 h 344"/>
              <a:gd name="T20" fmla="*/ 50 w 252"/>
              <a:gd name="T21" fmla="*/ 223 h 344"/>
              <a:gd name="T22" fmla="*/ 50 w 252"/>
              <a:gd name="T23" fmla="*/ 236 h 344"/>
              <a:gd name="T24" fmla="*/ 126 w 252"/>
              <a:gd name="T25" fmla="*/ 236 h 344"/>
              <a:gd name="T26" fmla="*/ 126 w 252"/>
              <a:gd name="T27" fmla="*/ 223 h 344"/>
              <a:gd name="T28" fmla="*/ 202 w 252"/>
              <a:gd name="T29" fmla="*/ 172 h 344"/>
              <a:gd name="T30" fmla="*/ 50 w 252"/>
              <a:gd name="T31" fmla="*/ 172 h 344"/>
              <a:gd name="T32" fmla="*/ 50 w 252"/>
              <a:gd name="T33" fmla="*/ 185 h 344"/>
              <a:gd name="T34" fmla="*/ 202 w 252"/>
              <a:gd name="T35" fmla="*/ 185 h 344"/>
              <a:gd name="T36" fmla="*/ 202 w 252"/>
              <a:gd name="T37" fmla="*/ 172 h 344"/>
              <a:gd name="T38" fmla="*/ 202 w 252"/>
              <a:gd name="T39" fmla="*/ 121 h 344"/>
              <a:gd name="T40" fmla="*/ 50 w 252"/>
              <a:gd name="T41" fmla="*/ 121 h 344"/>
              <a:gd name="T42" fmla="*/ 50 w 252"/>
              <a:gd name="T43" fmla="*/ 134 h 344"/>
              <a:gd name="T44" fmla="*/ 202 w 252"/>
              <a:gd name="T45" fmla="*/ 134 h 344"/>
              <a:gd name="T46" fmla="*/ 202 w 252"/>
              <a:gd name="T47" fmla="*/ 121 h 344"/>
              <a:gd name="T48" fmla="*/ 183 w 252"/>
              <a:gd name="T49" fmla="*/ 0 h 344"/>
              <a:gd name="T50" fmla="*/ 183 w 252"/>
              <a:gd name="T51" fmla="*/ 51 h 344"/>
              <a:gd name="T52" fmla="*/ 69 w 252"/>
              <a:gd name="T53" fmla="*/ 51 h 344"/>
              <a:gd name="T54" fmla="*/ 69 w 252"/>
              <a:gd name="T55" fmla="*/ 0 h 344"/>
              <a:gd name="T56" fmla="*/ 183 w 252"/>
              <a:gd name="T57" fmla="*/ 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52" h="344">
                <a:moveTo>
                  <a:pt x="57" y="25"/>
                </a:moveTo>
                <a:lnTo>
                  <a:pt x="57" y="64"/>
                </a:lnTo>
                <a:lnTo>
                  <a:pt x="196" y="64"/>
                </a:lnTo>
                <a:lnTo>
                  <a:pt x="196" y="25"/>
                </a:lnTo>
                <a:lnTo>
                  <a:pt x="252" y="25"/>
                </a:lnTo>
                <a:lnTo>
                  <a:pt x="252" y="344"/>
                </a:lnTo>
                <a:lnTo>
                  <a:pt x="0" y="344"/>
                </a:lnTo>
                <a:lnTo>
                  <a:pt x="0" y="25"/>
                </a:lnTo>
                <a:lnTo>
                  <a:pt x="57" y="25"/>
                </a:lnTo>
                <a:close/>
                <a:moveTo>
                  <a:pt x="126" y="223"/>
                </a:moveTo>
                <a:lnTo>
                  <a:pt x="50" y="223"/>
                </a:lnTo>
                <a:lnTo>
                  <a:pt x="50" y="236"/>
                </a:lnTo>
                <a:lnTo>
                  <a:pt x="126" y="236"/>
                </a:lnTo>
                <a:lnTo>
                  <a:pt x="126" y="223"/>
                </a:lnTo>
                <a:close/>
                <a:moveTo>
                  <a:pt x="202" y="172"/>
                </a:moveTo>
                <a:lnTo>
                  <a:pt x="50" y="172"/>
                </a:lnTo>
                <a:lnTo>
                  <a:pt x="50" y="185"/>
                </a:lnTo>
                <a:lnTo>
                  <a:pt x="202" y="185"/>
                </a:lnTo>
                <a:lnTo>
                  <a:pt x="202" y="172"/>
                </a:lnTo>
                <a:close/>
                <a:moveTo>
                  <a:pt x="202" y="121"/>
                </a:moveTo>
                <a:lnTo>
                  <a:pt x="50" y="121"/>
                </a:lnTo>
                <a:lnTo>
                  <a:pt x="50" y="134"/>
                </a:lnTo>
                <a:lnTo>
                  <a:pt x="202" y="134"/>
                </a:lnTo>
                <a:lnTo>
                  <a:pt x="202" y="121"/>
                </a:lnTo>
                <a:close/>
                <a:moveTo>
                  <a:pt x="183" y="0"/>
                </a:moveTo>
                <a:lnTo>
                  <a:pt x="183" y="51"/>
                </a:lnTo>
                <a:lnTo>
                  <a:pt x="69" y="51"/>
                </a:lnTo>
                <a:lnTo>
                  <a:pt x="69" y="0"/>
                </a:lnTo>
                <a:lnTo>
                  <a:pt x="183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70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cxnSp>
        <p:nvCxnSpPr>
          <p:cNvPr id="6" name="ïsļíḓé">
            <a:extLst>
              <a:ext uri="{FF2B5EF4-FFF2-40B4-BE49-F238E27FC236}">
                <a16:creationId xmlns:a16="http://schemas.microsoft.com/office/drawing/2014/main" id="{E66F0767-03DF-49D7-BF26-3B7DC27302F4}"/>
              </a:ext>
            </a:extLst>
          </p:cNvPr>
          <p:cNvCxnSpPr/>
          <p:nvPr/>
        </p:nvCxnSpPr>
        <p:spPr>
          <a:xfrm>
            <a:off x="1503250" y="3401548"/>
            <a:ext cx="918549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964473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ṥľíḍ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sḻïḓê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śḷïḑê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şḻiḋè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22</a:t>
            </a:fld>
            <a:endParaRPr lang="zh-CN" altLang="en-US"/>
          </a:p>
        </p:txBody>
      </p:sp>
      <p:sp>
        <p:nvSpPr>
          <p:cNvPr id="6" name="íŝlïḑê">
            <a:extLst>
              <a:ext uri="{FF2B5EF4-FFF2-40B4-BE49-F238E27FC236}">
                <a16:creationId xmlns:a16="http://schemas.microsoft.com/office/drawing/2014/main" id="{7EBA489A-18EC-472D-A070-A9EA1A030276}"/>
              </a:ext>
            </a:extLst>
          </p:cNvPr>
          <p:cNvSpPr/>
          <p:nvPr/>
        </p:nvSpPr>
        <p:spPr>
          <a:xfrm>
            <a:off x="0" y="2074985"/>
            <a:ext cx="3789485" cy="1799154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7" name="íṧľíḑe">
            <a:extLst>
              <a:ext uri="{FF2B5EF4-FFF2-40B4-BE49-F238E27FC236}">
                <a16:creationId xmlns:a16="http://schemas.microsoft.com/office/drawing/2014/main" id="{FA0B3F98-5EA9-4C25-B02E-4E6151F3C132}"/>
              </a:ext>
            </a:extLst>
          </p:cNvPr>
          <p:cNvSpPr txBox="1"/>
          <p:nvPr/>
        </p:nvSpPr>
        <p:spPr>
          <a:xfrm>
            <a:off x="660400" y="4143337"/>
            <a:ext cx="3129085" cy="94468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sz="2000" b="1" dirty="0"/>
              <a:t>Unified Fonts Make</a:t>
            </a:r>
          </a:p>
          <a:p>
            <a:pPr>
              <a:buSzPct val="25000"/>
            </a:pPr>
            <a:r>
              <a:rPr lang="en-US" sz="2000" b="1" dirty="0"/>
              <a:t>Reading More Fluent.</a:t>
            </a:r>
          </a:p>
        </p:txBody>
      </p:sp>
      <p:sp>
        <p:nvSpPr>
          <p:cNvPr id="8" name="ïś1ïďè">
            <a:extLst>
              <a:ext uri="{FF2B5EF4-FFF2-40B4-BE49-F238E27FC236}">
                <a16:creationId xmlns:a16="http://schemas.microsoft.com/office/drawing/2014/main" id="{BB740122-1B09-4640-B0F3-05EFCDA95347}"/>
              </a:ext>
            </a:extLst>
          </p:cNvPr>
          <p:cNvSpPr/>
          <p:nvPr/>
        </p:nvSpPr>
        <p:spPr>
          <a:xfrm>
            <a:off x="3863540" y="2074985"/>
            <a:ext cx="7461681" cy="1799154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grpSp>
        <p:nvGrpSpPr>
          <p:cNvPr id="11" name="iSľïďê">
            <a:extLst>
              <a:ext uri="{FF2B5EF4-FFF2-40B4-BE49-F238E27FC236}">
                <a16:creationId xmlns:a16="http://schemas.microsoft.com/office/drawing/2014/main" id="{4203C27B-2182-4273-B4A1-97751A37EF4A}"/>
              </a:ext>
            </a:extLst>
          </p:cNvPr>
          <p:cNvGrpSpPr/>
          <p:nvPr/>
        </p:nvGrpSpPr>
        <p:grpSpPr>
          <a:xfrm>
            <a:off x="3938439" y="4138723"/>
            <a:ext cx="2370205" cy="1360200"/>
            <a:chOff x="660400" y="3976731"/>
            <a:chExt cx="2865315" cy="1360200"/>
          </a:xfrm>
        </p:grpSpPr>
        <p:sp>
          <p:nvSpPr>
            <p:cNvPr id="24" name="ísľîḋê">
              <a:extLst>
                <a:ext uri="{FF2B5EF4-FFF2-40B4-BE49-F238E27FC236}">
                  <a16:creationId xmlns:a16="http://schemas.microsoft.com/office/drawing/2014/main" id="{794192C8-4B46-43EA-8E5E-942BA8A7A913}"/>
                </a:ext>
              </a:extLst>
            </p:cNvPr>
            <p:cNvSpPr/>
            <p:nvPr/>
          </p:nvSpPr>
          <p:spPr bwMode="auto">
            <a:xfrm>
              <a:off x="660400" y="4384040"/>
              <a:ext cx="2865314" cy="952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… …… …</a:t>
              </a:r>
            </a:p>
          </p:txBody>
        </p:sp>
        <p:sp>
          <p:nvSpPr>
            <p:cNvPr id="25" name="ïšľiďê">
              <a:extLst>
                <a:ext uri="{FF2B5EF4-FFF2-40B4-BE49-F238E27FC236}">
                  <a16:creationId xmlns:a16="http://schemas.microsoft.com/office/drawing/2014/main" id="{7D0135C5-8BBC-4961-BA78-B47EE1F4955D}"/>
                </a:ext>
              </a:extLst>
            </p:cNvPr>
            <p:cNvSpPr txBox="1"/>
            <p:nvPr/>
          </p:nvSpPr>
          <p:spPr bwMode="auto">
            <a:xfrm>
              <a:off x="660400" y="3976731"/>
              <a:ext cx="2865315" cy="407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600" b="1" dirty="0"/>
                <a:t>Text here</a:t>
              </a:r>
            </a:p>
          </p:txBody>
        </p:sp>
      </p:grpSp>
      <p:grpSp>
        <p:nvGrpSpPr>
          <p:cNvPr id="12" name="ïṣļïḑê">
            <a:extLst>
              <a:ext uri="{FF2B5EF4-FFF2-40B4-BE49-F238E27FC236}">
                <a16:creationId xmlns:a16="http://schemas.microsoft.com/office/drawing/2014/main" id="{49C26236-B352-4A06-97B3-FAF8B6DA1066}"/>
              </a:ext>
            </a:extLst>
          </p:cNvPr>
          <p:cNvGrpSpPr/>
          <p:nvPr/>
        </p:nvGrpSpPr>
        <p:grpSpPr>
          <a:xfrm>
            <a:off x="6506119" y="4138723"/>
            <a:ext cx="2370205" cy="1360200"/>
            <a:chOff x="660400" y="3976731"/>
            <a:chExt cx="2865315" cy="1360200"/>
          </a:xfrm>
        </p:grpSpPr>
        <p:sp>
          <p:nvSpPr>
            <p:cNvPr id="22" name="íṩḷîḓè">
              <a:extLst>
                <a:ext uri="{FF2B5EF4-FFF2-40B4-BE49-F238E27FC236}">
                  <a16:creationId xmlns:a16="http://schemas.microsoft.com/office/drawing/2014/main" id="{3C33C108-C2BB-4612-A0A0-101660EE6C76}"/>
                </a:ext>
              </a:extLst>
            </p:cNvPr>
            <p:cNvSpPr/>
            <p:nvPr/>
          </p:nvSpPr>
          <p:spPr bwMode="auto">
            <a:xfrm>
              <a:off x="660400" y="4384040"/>
              <a:ext cx="2865314" cy="952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… …… …</a:t>
              </a:r>
            </a:p>
          </p:txBody>
        </p:sp>
        <p:sp>
          <p:nvSpPr>
            <p:cNvPr id="23" name="ïś1íde">
              <a:extLst>
                <a:ext uri="{FF2B5EF4-FFF2-40B4-BE49-F238E27FC236}">
                  <a16:creationId xmlns:a16="http://schemas.microsoft.com/office/drawing/2014/main" id="{D75BA8ED-EBC0-4699-BFC7-AE5FC07A9530}"/>
                </a:ext>
              </a:extLst>
            </p:cNvPr>
            <p:cNvSpPr txBox="1"/>
            <p:nvPr/>
          </p:nvSpPr>
          <p:spPr bwMode="auto">
            <a:xfrm>
              <a:off x="660400" y="3976731"/>
              <a:ext cx="2865315" cy="407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600" b="1" dirty="0"/>
                <a:t>Text here</a:t>
              </a:r>
            </a:p>
          </p:txBody>
        </p:sp>
      </p:grpSp>
      <p:grpSp>
        <p:nvGrpSpPr>
          <p:cNvPr id="13" name="ïŝḷíḍè">
            <a:extLst>
              <a:ext uri="{FF2B5EF4-FFF2-40B4-BE49-F238E27FC236}">
                <a16:creationId xmlns:a16="http://schemas.microsoft.com/office/drawing/2014/main" id="{C05E9B83-8D27-4296-BC8E-76EF0B80B094}"/>
              </a:ext>
            </a:extLst>
          </p:cNvPr>
          <p:cNvGrpSpPr/>
          <p:nvPr/>
        </p:nvGrpSpPr>
        <p:grpSpPr>
          <a:xfrm>
            <a:off x="9073798" y="4138723"/>
            <a:ext cx="2370205" cy="1360200"/>
            <a:chOff x="660400" y="3976731"/>
            <a:chExt cx="2865315" cy="1360200"/>
          </a:xfrm>
        </p:grpSpPr>
        <p:sp>
          <p:nvSpPr>
            <p:cNvPr id="20" name="íṧļîḑé">
              <a:extLst>
                <a:ext uri="{FF2B5EF4-FFF2-40B4-BE49-F238E27FC236}">
                  <a16:creationId xmlns:a16="http://schemas.microsoft.com/office/drawing/2014/main" id="{2ABC859E-1218-45C0-ACA8-60B49535A07E}"/>
                </a:ext>
              </a:extLst>
            </p:cNvPr>
            <p:cNvSpPr/>
            <p:nvPr/>
          </p:nvSpPr>
          <p:spPr bwMode="auto">
            <a:xfrm>
              <a:off x="660400" y="4384040"/>
              <a:ext cx="2865314" cy="952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… …… …</a:t>
              </a:r>
            </a:p>
          </p:txBody>
        </p:sp>
        <p:sp>
          <p:nvSpPr>
            <p:cNvPr id="21" name="ïṧľídè">
              <a:extLst>
                <a:ext uri="{FF2B5EF4-FFF2-40B4-BE49-F238E27FC236}">
                  <a16:creationId xmlns:a16="http://schemas.microsoft.com/office/drawing/2014/main" id="{6AD52A62-3C61-44B7-9C4E-A42F67D21B0A}"/>
                </a:ext>
              </a:extLst>
            </p:cNvPr>
            <p:cNvSpPr txBox="1"/>
            <p:nvPr/>
          </p:nvSpPr>
          <p:spPr bwMode="auto">
            <a:xfrm>
              <a:off x="660400" y="3976731"/>
              <a:ext cx="2865315" cy="407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600" b="1" dirty="0"/>
                <a:t>Text here</a:t>
              </a:r>
            </a:p>
          </p:txBody>
        </p:sp>
      </p:grpSp>
      <p:grpSp>
        <p:nvGrpSpPr>
          <p:cNvPr id="18" name="ïsļíḍé">
            <a:extLst>
              <a:ext uri="{FF2B5EF4-FFF2-40B4-BE49-F238E27FC236}">
                <a16:creationId xmlns:a16="http://schemas.microsoft.com/office/drawing/2014/main" id="{B9D904C3-C580-4EF6-B7C0-8AF1E7483775}"/>
              </a:ext>
            </a:extLst>
          </p:cNvPr>
          <p:cNvGrpSpPr/>
          <p:nvPr/>
        </p:nvGrpSpPr>
        <p:grpSpPr>
          <a:xfrm>
            <a:off x="6407381" y="4029074"/>
            <a:ext cx="2567680" cy="1609725"/>
            <a:chOff x="6407381" y="2074985"/>
            <a:chExt cx="2567680" cy="3744790"/>
          </a:xfrm>
        </p:grpSpPr>
        <p:cxnSp>
          <p:nvCxnSpPr>
            <p:cNvPr id="14" name="işliḓe">
              <a:extLst>
                <a:ext uri="{FF2B5EF4-FFF2-40B4-BE49-F238E27FC236}">
                  <a16:creationId xmlns:a16="http://schemas.microsoft.com/office/drawing/2014/main" id="{8CFC5BF2-1A13-4C6B-B2C0-727087F2A207}"/>
                </a:ext>
              </a:extLst>
            </p:cNvPr>
            <p:cNvCxnSpPr>
              <a:cxnSpLocks/>
            </p:cNvCxnSpPr>
            <p:nvPr/>
          </p:nvCxnSpPr>
          <p:spPr>
            <a:xfrm>
              <a:off x="6407381" y="2074985"/>
              <a:ext cx="0" cy="374479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ïṩḻiḍe">
              <a:extLst>
                <a:ext uri="{FF2B5EF4-FFF2-40B4-BE49-F238E27FC236}">
                  <a16:creationId xmlns:a16="http://schemas.microsoft.com/office/drawing/2014/main" id="{204E996A-4161-47D4-9E42-E71B259578B1}"/>
                </a:ext>
              </a:extLst>
            </p:cNvPr>
            <p:cNvCxnSpPr>
              <a:cxnSpLocks/>
            </p:cNvCxnSpPr>
            <p:nvPr/>
          </p:nvCxnSpPr>
          <p:spPr>
            <a:xfrm>
              <a:off x="8975061" y="2074985"/>
              <a:ext cx="0" cy="374479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iṥ1iḑé">
            <a:extLst>
              <a:ext uri="{FF2B5EF4-FFF2-40B4-BE49-F238E27FC236}">
                <a16:creationId xmlns:a16="http://schemas.microsoft.com/office/drawing/2014/main" id="{13B97686-5923-448F-83E7-42AB4AFFDCE8}"/>
              </a:ext>
            </a:extLst>
          </p:cNvPr>
          <p:cNvSpPr/>
          <p:nvPr/>
        </p:nvSpPr>
        <p:spPr bwMode="auto">
          <a:xfrm>
            <a:off x="660400" y="2345591"/>
            <a:ext cx="3129085" cy="1257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70000"/>
              </a:lnSpc>
              <a:spcBef>
                <a:spcPct val="0"/>
              </a:spcBef>
            </a:pPr>
            <a:r>
              <a:rPr lang="en-US" altLang="zh-CN" sz="1100" dirty="0">
                <a:solidFill>
                  <a:schemeClr val="bg1"/>
                </a:solidFill>
              </a:rPr>
              <a:t>Theme color makes PPT more convenient to change.Adjust the spacing to adapt to Chinese typesetting, use the reference line in PPT.</a:t>
            </a:r>
          </a:p>
          <a:p>
            <a:pPr>
              <a:lnSpc>
                <a:spcPct val="170000"/>
              </a:lnSpc>
              <a:spcBef>
                <a:spcPct val="0"/>
              </a:spcBef>
            </a:pPr>
            <a:r>
              <a:rPr lang="en-US" altLang="zh-CN" sz="1100" dirty="0">
                <a:solidFill>
                  <a:schemeClr val="bg1"/>
                </a:solidFill>
              </a:rPr>
              <a:t>.……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98554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ŝḷiḓ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ṥlïḑê">
            <a:extLst>
              <a:ext uri="{FF2B5EF4-FFF2-40B4-BE49-F238E27FC236}">
                <a16:creationId xmlns:a16="http://schemas.microsoft.com/office/drawing/2014/main" id="{D6C3501D-FBCD-46F4-AAB1-63D198AD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ṡlidé">
            <a:extLst>
              <a:ext uri="{FF2B5EF4-FFF2-40B4-BE49-F238E27FC236}">
                <a16:creationId xmlns:a16="http://schemas.microsoft.com/office/drawing/2014/main" id="{006B6BD7-FE49-4847-B82B-49311876E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$1íḓe">
            <a:extLst>
              <a:ext uri="{FF2B5EF4-FFF2-40B4-BE49-F238E27FC236}">
                <a16:creationId xmlns:a16="http://schemas.microsoft.com/office/drawing/2014/main" id="{3C443449-AA63-4526-985F-A73297102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23</a:t>
            </a:fld>
            <a:endParaRPr lang="zh-CN" altLang="en-US"/>
          </a:p>
        </p:txBody>
      </p:sp>
      <p:grpSp>
        <p:nvGrpSpPr>
          <p:cNvPr id="133" name="ïṣľíḋ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6B68B8B-6290-45C6-9F1C-D5A0F131446F}"/>
              </a:ext>
            </a:extLst>
          </p:cNvPr>
          <p:cNvGrpSpPr>
            <a:grpSpLocks noChangeAspect="1"/>
          </p:cNvGrpSpPr>
          <p:nvPr/>
        </p:nvGrpSpPr>
        <p:grpSpPr>
          <a:xfrm>
            <a:off x="1704598" y="2124075"/>
            <a:ext cx="8782805" cy="3238500"/>
            <a:chOff x="2399943" y="2066146"/>
            <a:chExt cx="7392113" cy="2725708"/>
          </a:xfrm>
        </p:grpSpPr>
        <p:grpSp>
          <p:nvGrpSpPr>
            <p:cNvPr id="134" name="iṣļïdê">
              <a:extLst>
                <a:ext uri="{FF2B5EF4-FFF2-40B4-BE49-F238E27FC236}">
                  <a16:creationId xmlns:a16="http://schemas.microsoft.com/office/drawing/2014/main" id="{A76AE605-0548-4299-A3AE-3933B63AA110}"/>
                </a:ext>
              </a:extLst>
            </p:cNvPr>
            <p:cNvGrpSpPr/>
            <p:nvPr/>
          </p:nvGrpSpPr>
          <p:grpSpPr>
            <a:xfrm>
              <a:off x="4949824" y="2066146"/>
              <a:ext cx="2292350" cy="2725708"/>
              <a:chOff x="5379163" y="2768600"/>
              <a:chExt cx="2292350" cy="2725708"/>
            </a:xfrm>
          </p:grpSpPr>
          <p:sp>
            <p:nvSpPr>
              <p:cNvPr id="145" name="ïSlíḍe">
                <a:extLst>
                  <a:ext uri="{FF2B5EF4-FFF2-40B4-BE49-F238E27FC236}">
                    <a16:creationId xmlns:a16="http://schemas.microsoft.com/office/drawing/2014/main" id="{346D2DB4-E6EF-4DF8-8AAC-838D0812B3D6}"/>
                  </a:ext>
                </a:extLst>
              </p:cNvPr>
              <p:cNvSpPr/>
              <p:nvPr/>
            </p:nvSpPr>
            <p:spPr>
              <a:xfrm>
                <a:off x="5379163" y="2768600"/>
                <a:ext cx="2292350" cy="2725708"/>
              </a:xfrm>
              <a:prstGeom prst="roundRect">
                <a:avLst>
                  <a:gd name="adj" fmla="val 5399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46" name="ïşḻïḓê">
                <a:extLst>
                  <a:ext uri="{FF2B5EF4-FFF2-40B4-BE49-F238E27FC236}">
                    <a16:creationId xmlns:a16="http://schemas.microsoft.com/office/drawing/2014/main" id="{F033AC2F-D5EA-4906-A81D-7D6076F4DB75}"/>
                  </a:ext>
                </a:extLst>
              </p:cNvPr>
              <p:cNvSpPr/>
              <p:nvPr/>
            </p:nvSpPr>
            <p:spPr bwMode="auto">
              <a:xfrm>
                <a:off x="5791159" y="3173119"/>
                <a:ext cx="304842" cy="253751"/>
              </a:xfrm>
              <a:custGeom>
                <a:avLst/>
                <a:gdLst>
                  <a:gd name="T0" fmla="*/ 64 w 358"/>
                  <a:gd name="T1" fmla="*/ 91 h 298"/>
                  <a:gd name="T2" fmla="*/ 83 w 358"/>
                  <a:gd name="T3" fmla="*/ 194 h 298"/>
                  <a:gd name="T4" fmla="*/ 275 w 358"/>
                  <a:gd name="T5" fmla="*/ 194 h 298"/>
                  <a:gd name="T6" fmla="*/ 294 w 358"/>
                  <a:gd name="T7" fmla="*/ 91 h 298"/>
                  <a:gd name="T8" fmla="*/ 358 w 358"/>
                  <a:gd name="T9" fmla="*/ 91 h 298"/>
                  <a:gd name="T10" fmla="*/ 345 w 358"/>
                  <a:gd name="T11" fmla="*/ 259 h 298"/>
                  <a:gd name="T12" fmla="*/ 306 w 358"/>
                  <a:gd name="T13" fmla="*/ 259 h 298"/>
                  <a:gd name="T14" fmla="*/ 306 w 358"/>
                  <a:gd name="T15" fmla="*/ 298 h 298"/>
                  <a:gd name="T16" fmla="*/ 294 w 358"/>
                  <a:gd name="T17" fmla="*/ 298 h 298"/>
                  <a:gd name="T18" fmla="*/ 294 w 358"/>
                  <a:gd name="T19" fmla="*/ 259 h 298"/>
                  <a:gd name="T20" fmla="*/ 64 w 358"/>
                  <a:gd name="T21" fmla="*/ 259 h 298"/>
                  <a:gd name="T22" fmla="*/ 64 w 358"/>
                  <a:gd name="T23" fmla="*/ 298 h 298"/>
                  <a:gd name="T24" fmla="*/ 51 w 358"/>
                  <a:gd name="T25" fmla="*/ 298 h 298"/>
                  <a:gd name="T26" fmla="*/ 51 w 358"/>
                  <a:gd name="T27" fmla="*/ 259 h 298"/>
                  <a:gd name="T28" fmla="*/ 13 w 358"/>
                  <a:gd name="T29" fmla="*/ 259 h 298"/>
                  <a:gd name="T30" fmla="*/ 0 w 358"/>
                  <a:gd name="T31" fmla="*/ 91 h 298"/>
                  <a:gd name="T32" fmla="*/ 64 w 358"/>
                  <a:gd name="T33" fmla="*/ 91 h 298"/>
                  <a:gd name="T34" fmla="*/ 326 w 358"/>
                  <a:gd name="T35" fmla="*/ 0 h 298"/>
                  <a:gd name="T36" fmla="*/ 326 w 358"/>
                  <a:gd name="T37" fmla="*/ 78 h 298"/>
                  <a:gd name="T38" fmla="*/ 284 w 358"/>
                  <a:gd name="T39" fmla="*/ 78 h 298"/>
                  <a:gd name="T40" fmla="*/ 265 w 358"/>
                  <a:gd name="T41" fmla="*/ 181 h 298"/>
                  <a:gd name="T42" fmla="*/ 93 w 358"/>
                  <a:gd name="T43" fmla="*/ 181 h 298"/>
                  <a:gd name="T44" fmla="*/ 73 w 358"/>
                  <a:gd name="T45" fmla="*/ 78 h 298"/>
                  <a:gd name="T46" fmla="*/ 38 w 358"/>
                  <a:gd name="T47" fmla="*/ 78 h 298"/>
                  <a:gd name="T48" fmla="*/ 38 w 358"/>
                  <a:gd name="T49" fmla="*/ 0 h 298"/>
                  <a:gd name="T50" fmla="*/ 326 w 358"/>
                  <a:gd name="T51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8" h="298">
                    <a:moveTo>
                      <a:pt x="64" y="91"/>
                    </a:moveTo>
                    <a:lnTo>
                      <a:pt x="83" y="194"/>
                    </a:lnTo>
                    <a:lnTo>
                      <a:pt x="275" y="194"/>
                    </a:lnTo>
                    <a:lnTo>
                      <a:pt x="294" y="91"/>
                    </a:lnTo>
                    <a:lnTo>
                      <a:pt x="358" y="91"/>
                    </a:lnTo>
                    <a:lnTo>
                      <a:pt x="345" y="259"/>
                    </a:lnTo>
                    <a:lnTo>
                      <a:pt x="306" y="259"/>
                    </a:lnTo>
                    <a:lnTo>
                      <a:pt x="306" y="298"/>
                    </a:lnTo>
                    <a:lnTo>
                      <a:pt x="294" y="298"/>
                    </a:lnTo>
                    <a:lnTo>
                      <a:pt x="294" y="259"/>
                    </a:lnTo>
                    <a:lnTo>
                      <a:pt x="64" y="259"/>
                    </a:lnTo>
                    <a:lnTo>
                      <a:pt x="64" y="298"/>
                    </a:lnTo>
                    <a:lnTo>
                      <a:pt x="51" y="298"/>
                    </a:lnTo>
                    <a:lnTo>
                      <a:pt x="51" y="259"/>
                    </a:lnTo>
                    <a:lnTo>
                      <a:pt x="13" y="259"/>
                    </a:lnTo>
                    <a:lnTo>
                      <a:pt x="0" y="91"/>
                    </a:lnTo>
                    <a:lnTo>
                      <a:pt x="64" y="91"/>
                    </a:lnTo>
                    <a:close/>
                    <a:moveTo>
                      <a:pt x="326" y="0"/>
                    </a:moveTo>
                    <a:lnTo>
                      <a:pt x="326" y="78"/>
                    </a:lnTo>
                    <a:lnTo>
                      <a:pt x="284" y="78"/>
                    </a:lnTo>
                    <a:lnTo>
                      <a:pt x="265" y="181"/>
                    </a:lnTo>
                    <a:lnTo>
                      <a:pt x="93" y="181"/>
                    </a:lnTo>
                    <a:lnTo>
                      <a:pt x="73" y="78"/>
                    </a:lnTo>
                    <a:lnTo>
                      <a:pt x="38" y="78"/>
                    </a:lnTo>
                    <a:lnTo>
                      <a:pt x="38" y="0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7" name="ïšľîdè">
                <a:extLst>
                  <a:ext uri="{FF2B5EF4-FFF2-40B4-BE49-F238E27FC236}">
                    <a16:creationId xmlns:a16="http://schemas.microsoft.com/office/drawing/2014/main" id="{E19E736F-79BD-4D7D-A225-A634DFD94324}"/>
                  </a:ext>
                </a:extLst>
              </p:cNvPr>
              <p:cNvSpPr txBox="1"/>
              <p:nvPr/>
            </p:nvSpPr>
            <p:spPr>
              <a:xfrm>
                <a:off x="5671977" y="4130201"/>
                <a:ext cx="1706723" cy="10893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2"/>
                    </a:solidFill>
                  </a:rPr>
                  <a:t>Unified fonts make reading more </a:t>
                </a:r>
                <a:r>
                  <a:rPr lang="en-US" altLang="zh-CN" sz="1100" dirty="0" err="1">
                    <a:solidFill>
                      <a:schemeClr val="bg2"/>
                    </a:solidFill>
                  </a:rPr>
                  <a:t>fluent.Copy</a:t>
                </a:r>
                <a:r>
                  <a:rPr lang="en-US" altLang="zh-CN" sz="1100" dirty="0">
                    <a:solidFill>
                      <a:schemeClr val="bg2"/>
                    </a:solidFill>
                  </a:rPr>
                  <a:t> paste fonts. Choose </a:t>
                </a:r>
                <a:r>
                  <a:rPr lang="en-US" altLang="zh-CN" sz="1100">
                    <a:solidFill>
                      <a:schemeClr val="bg2"/>
                    </a:solidFill>
                  </a:rPr>
                  <a:t>the only</a:t>
                </a:r>
                <a:r>
                  <a:rPr lang="en-US" altLang="zh-CN" sz="1100" dirty="0" err="1">
                    <a:solidFill>
                      <a:schemeClr val="bg2"/>
                    </a:solidFill>
                  </a:rPr>
                  <a:t>optio</a:t>
                </a:r>
                <a:r>
                  <a:rPr lang="en-US" altLang="zh-CN" sz="1100" dirty="0">
                    <a:solidFill>
                      <a:schemeClr val="bg2"/>
                    </a:solidFill>
                  </a:rPr>
                  <a:t> to retain text……</a:t>
                </a:r>
                <a:endParaRPr lang="zh-CN" altLang="en-US" sz="11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48" name="îşḻîḋe">
                <a:extLst>
                  <a:ext uri="{FF2B5EF4-FFF2-40B4-BE49-F238E27FC236}">
                    <a16:creationId xmlns:a16="http://schemas.microsoft.com/office/drawing/2014/main" id="{6288BCAD-2424-45F1-A259-E1F252D80115}"/>
                  </a:ext>
                </a:extLst>
              </p:cNvPr>
              <p:cNvSpPr txBox="1"/>
              <p:nvPr/>
            </p:nvSpPr>
            <p:spPr>
              <a:xfrm>
                <a:off x="5671977" y="3708627"/>
                <a:ext cx="1706723" cy="293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200" b="1">
                    <a:solidFill>
                      <a:schemeClr val="bg1"/>
                    </a:solidFill>
                  </a:rPr>
                  <a:t>Text </a:t>
                </a:r>
                <a:r>
                  <a:rPr lang="en-US" altLang="zh-CN" sz="1200" b="1" dirty="0">
                    <a:solidFill>
                      <a:schemeClr val="bg1"/>
                    </a:solidFill>
                  </a:rPr>
                  <a:t>here</a:t>
                </a:r>
                <a:endParaRPr lang="zh-CN" altLang="en-US" sz="12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5" name="îṥlïḑê">
              <a:extLst>
                <a:ext uri="{FF2B5EF4-FFF2-40B4-BE49-F238E27FC236}">
                  <a16:creationId xmlns:a16="http://schemas.microsoft.com/office/drawing/2014/main" id="{6472228F-B88F-4275-B493-C94257D32A27}"/>
                </a:ext>
              </a:extLst>
            </p:cNvPr>
            <p:cNvGrpSpPr/>
            <p:nvPr/>
          </p:nvGrpSpPr>
          <p:grpSpPr>
            <a:xfrm>
              <a:off x="7499706" y="2066146"/>
              <a:ext cx="2292350" cy="2725708"/>
              <a:chOff x="7464425" y="2066146"/>
              <a:chExt cx="2292350" cy="2725708"/>
            </a:xfrm>
          </p:grpSpPr>
          <p:sp>
            <p:nvSpPr>
              <p:cNvPr id="141" name="íŝľíḍe">
                <a:extLst>
                  <a:ext uri="{FF2B5EF4-FFF2-40B4-BE49-F238E27FC236}">
                    <a16:creationId xmlns:a16="http://schemas.microsoft.com/office/drawing/2014/main" id="{4C3CA3E0-AD90-4236-A707-736684D12CC1}"/>
                  </a:ext>
                </a:extLst>
              </p:cNvPr>
              <p:cNvSpPr/>
              <p:nvPr/>
            </p:nvSpPr>
            <p:spPr>
              <a:xfrm>
                <a:off x="7464425" y="2066146"/>
                <a:ext cx="2292350" cy="2725708"/>
              </a:xfrm>
              <a:prstGeom prst="roundRect">
                <a:avLst>
                  <a:gd name="adj" fmla="val 5399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42" name="íṧḻïḓê">
                <a:extLst>
                  <a:ext uri="{FF2B5EF4-FFF2-40B4-BE49-F238E27FC236}">
                    <a16:creationId xmlns:a16="http://schemas.microsoft.com/office/drawing/2014/main" id="{964DEE05-D74D-43A7-A57F-A539C466991B}"/>
                  </a:ext>
                </a:extLst>
              </p:cNvPr>
              <p:cNvSpPr/>
              <p:nvPr/>
            </p:nvSpPr>
            <p:spPr bwMode="auto">
              <a:xfrm>
                <a:off x="7876421" y="2457040"/>
                <a:ext cx="304842" cy="280999"/>
              </a:xfrm>
              <a:custGeom>
                <a:avLst/>
                <a:gdLst>
                  <a:gd name="T0" fmla="*/ 83 w 358"/>
                  <a:gd name="T1" fmla="*/ 155 h 330"/>
                  <a:gd name="T2" fmla="*/ 83 w 358"/>
                  <a:gd name="T3" fmla="*/ 187 h 330"/>
                  <a:gd name="T4" fmla="*/ 96 w 358"/>
                  <a:gd name="T5" fmla="*/ 187 h 330"/>
                  <a:gd name="T6" fmla="*/ 96 w 358"/>
                  <a:gd name="T7" fmla="*/ 155 h 330"/>
                  <a:gd name="T8" fmla="*/ 262 w 358"/>
                  <a:gd name="T9" fmla="*/ 155 h 330"/>
                  <a:gd name="T10" fmla="*/ 262 w 358"/>
                  <a:gd name="T11" fmla="*/ 187 h 330"/>
                  <a:gd name="T12" fmla="*/ 275 w 358"/>
                  <a:gd name="T13" fmla="*/ 187 h 330"/>
                  <a:gd name="T14" fmla="*/ 275 w 358"/>
                  <a:gd name="T15" fmla="*/ 155 h 330"/>
                  <a:gd name="T16" fmla="*/ 358 w 358"/>
                  <a:gd name="T17" fmla="*/ 155 h 330"/>
                  <a:gd name="T18" fmla="*/ 358 w 358"/>
                  <a:gd name="T19" fmla="*/ 330 h 330"/>
                  <a:gd name="T20" fmla="*/ 0 w 358"/>
                  <a:gd name="T21" fmla="*/ 330 h 330"/>
                  <a:gd name="T22" fmla="*/ 0 w 358"/>
                  <a:gd name="T23" fmla="*/ 155 h 330"/>
                  <a:gd name="T24" fmla="*/ 83 w 358"/>
                  <a:gd name="T25" fmla="*/ 155 h 330"/>
                  <a:gd name="T26" fmla="*/ 275 w 358"/>
                  <a:gd name="T27" fmla="*/ 0 h 330"/>
                  <a:gd name="T28" fmla="*/ 275 w 358"/>
                  <a:gd name="T29" fmla="*/ 77 h 330"/>
                  <a:gd name="T30" fmla="*/ 358 w 358"/>
                  <a:gd name="T31" fmla="*/ 77 h 330"/>
                  <a:gd name="T32" fmla="*/ 358 w 358"/>
                  <a:gd name="T33" fmla="*/ 142 h 330"/>
                  <a:gd name="T34" fmla="*/ 0 w 358"/>
                  <a:gd name="T35" fmla="*/ 142 h 330"/>
                  <a:gd name="T36" fmla="*/ 0 w 358"/>
                  <a:gd name="T37" fmla="*/ 77 h 330"/>
                  <a:gd name="T38" fmla="*/ 83 w 358"/>
                  <a:gd name="T39" fmla="*/ 77 h 330"/>
                  <a:gd name="T40" fmla="*/ 83 w 358"/>
                  <a:gd name="T41" fmla="*/ 0 h 330"/>
                  <a:gd name="T42" fmla="*/ 275 w 358"/>
                  <a:gd name="T43" fmla="*/ 0 h 330"/>
                  <a:gd name="T44" fmla="*/ 262 w 358"/>
                  <a:gd name="T45" fmla="*/ 12 h 330"/>
                  <a:gd name="T46" fmla="*/ 96 w 358"/>
                  <a:gd name="T47" fmla="*/ 12 h 330"/>
                  <a:gd name="T48" fmla="*/ 96 w 358"/>
                  <a:gd name="T49" fmla="*/ 77 h 330"/>
                  <a:gd name="T50" fmla="*/ 262 w 358"/>
                  <a:gd name="T51" fmla="*/ 77 h 330"/>
                  <a:gd name="T52" fmla="*/ 262 w 358"/>
                  <a:gd name="T53" fmla="*/ 1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8" h="330">
                    <a:moveTo>
                      <a:pt x="83" y="155"/>
                    </a:moveTo>
                    <a:lnTo>
                      <a:pt x="83" y="187"/>
                    </a:lnTo>
                    <a:lnTo>
                      <a:pt x="96" y="187"/>
                    </a:lnTo>
                    <a:lnTo>
                      <a:pt x="96" y="155"/>
                    </a:lnTo>
                    <a:lnTo>
                      <a:pt x="262" y="155"/>
                    </a:lnTo>
                    <a:lnTo>
                      <a:pt x="262" y="187"/>
                    </a:lnTo>
                    <a:lnTo>
                      <a:pt x="275" y="187"/>
                    </a:lnTo>
                    <a:lnTo>
                      <a:pt x="275" y="155"/>
                    </a:lnTo>
                    <a:lnTo>
                      <a:pt x="358" y="155"/>
                    </a:lnTo>
                    <a:lnTo>
                      <a:pt x="358" y="330"/>
                    </a:lnTo>
                    <a:lnTo>
                      <a:pt x="0" y="330"/>
                    </a:lnTo>
                    <a:lnTo>
                      <a:pt x="0" y="155"/>
                    </a:lnTo>
                    <a:lnTo>
                      <a:pt x="83" y="155"/>
                    </a:lnTo>
                    <a:close/>
                    <a:moveTo>
                      <a:pt x="275" y="0"/>
                    </a:moveTo>
                    <a:lnTo>
                      <a:pt x="275" y="77"/>
                    </a:lnTo>
                    <a:lnTo>
                      <a:pt x="358" y="77"/>
                    </a:lnTo>
                    <a:lnTo>
                      <a:pt x="358" y="142"/>
                    </a:lnTo>
                    <a:lnTo>
                      <a:pt x="0" y="142"/>
                    </a:lnTo>
                    <a:lnTo>
                      <a:pt x="0" y="77"/>
                    </a:lnTo>
                    <a:lnTo>
                      <a:pt x="83" y="77"/>
                    </a:lnTo>
                    <a:lnTo>
                      <a:pt x="83" y="0"/>
                    </a:lnTo>
                    <a:lnTo>
                      <a:pt x="275" y="0"/>
                    </a:lnTo>
                    <a:close/>
                    <a:moveTo>
                      <a:pt x="262" y="12"/>
                    </a:moveTo>
                    <a:lnTo>
                      <a:pt x="96" y="12"/>
                    </a:lnTo>
                    <a:lnTo>
                      <a:pt x="96" y="77"/>
                    </a:lnTo>
                    <a:lnTo>
                      <a:pt x="262" y="77"/>
                    </a:lnTo>
                    <a:lnTo>
                      <a:pt x="262" y="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3" name="íşḻíḋè">
                <a:extLst>
                  <a:ext uri="{FF2B5EF4-FFF2-40B4-BE49-F238E27FC236}">
                    <a16:creationId xmlns:a16="http://schemas.microsoft.com/office/drawing/2014/main" id="{73DEC339-FEE3-43E1-A47F-F9CD67C2299D}"/>
                  </a:ext>
                </a:extLst>
              </p:cNvPr>
              <p:cNvSpPr txBox="1"/>
              <p:nvPr/>
            </p:nvSpPr>
            <p:spPr>
              <a:xfrm>
                <a:off x="7757239" y="3427747"/>
                <a:ext cx="1706723" cy="10893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10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Unified fonts 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make reading more </a:t>
                </a:r>
                <a:r>
                  <a:rPr lang="en-US" altLang="zh-CN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fluent.Copy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paste fonts. Choose the only </a:t>
                </a:r>
                <a:r>
                  <a:rPr lang="en-US" altLang="zh-CN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optio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to retain text……</a:t>
                </a:r>
                <a:endPara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44" name="iṥľiḋe">
                <a:extLst>
                  <a:ext uri="{FF2B5EF4-FFF2-40B4-BE49-F238E27FC236}">
                    <a16:creationId xmlns:a16="http://schemas.microsoft.com/office/drawing/2014/main" id="{BD5B9116-1D00-48DD-994A-9F5347BD08B3}"/>
                  </a:ext>
                </a:extLst>
              </p:cNvPr>
              <p:cNvSpPr txBox="1"/>
              <p:nvPr/>
            </p:nvSpPr>
            <p:spPr>
              <a:xfrm>
                <a:off x="7757239" y="3006173"/>
                <a:ext cx="1706723" cy="293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200" b="1"/>
                  <a:t>Text </a:t>
                </a:r>
                <a:r>
                  <a:rPr lang="en-US" altLang="zh-CN" sz="1200" b="1" dirty="0"/>
                  <a:t>here</a:t>
                </a:r>
                <a:endParaRPr lang="zh-CN" altLang="en-US" sz="1200" b="1" dirty="0"/>
              </a:p>
            </p:txBody>
          </p:sp>
        </p:grpSp>
        <p:grpSp>
          <p:nvGrpSpPr>
            <p:cNvPr id="136" name="ïsḷiḓê">
              <a:extLst>
                <a:ext uri="{FF2B5EF4-FFF2-40B4-BE49-F238E27FC236}">
                  <a16:creationId xmlns:a16="http://schemas.microsoft.com/office/drawing/2014/main" id="{C50CC6A6-ECCD-4F6F-8092-3656FC4B120F}"/>
                </a:ext>
              </a:extLst>
            </p:cNvPr>
            <p:cNvGrpSpPr/>
            <p:nvPr/>
          </p:nvGrpSpPr>
          <p:grpSpPr>
            <a:xfrm>
              <a:off x="2399943" y="2066146"/>
              <a:ext cx="2292350" cy="2725708"/>
              <a:chOff x="7464425" y="2066146"/>
              <a:chExt cx="2292350" cy="2725708"/>
            </a:xfrm>
          </p:grpSpPr>
          <p:sp>
            <p:nvSpPr>
              <p:cNvPr id="137" name="ïSľïḍê">
                <a:extLst>
                  <a:ext uri="{FF2B5EF4-FFF2-40B4-BE49-F238E27FC236}">
                    <a16:creationId xmlns:a16="http://schemas.microsoft.com/office/drawing/2014/main" id="{4EE86C8C-C366-48DA-922C-1B4FE70FAF0E}"/>
                  </a:ext>
                </a:extLst>
              </p:cNvPr>
              <p:cNvSpPr/>
              <p:nvPr/>
            </p:nvSpPr>
            <p:spPr>
              <a:xfrm>
                <a:off x="7464425" y="2066146"/>
                <a:ext cx="2292350" cy="2725708"/>
              </a:xfrm>
              <a:prstGeom prst="roundRect">
                <a:avLst>
                  <a:gd name="adj" fmla="val 5399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38" name="îṥľíḋè">
                <a:extLst>
                  <a:ext uri="{FF2B5EF4-FFF2-40B4-BE49-F238E27FC236}">
                    <a16:creationId xmlns:a16="http://schemas.microsoft.com/office/drawing/2014/main" id="{64EE7160-E5AA-43CE-AF73-486049AA3AF4}"/>
                  </a:ext>
                </a:extLst>
              </p:cNvPr>
              <p:cNvSpPr/>
              <p:nvPr/>
            </p:nvSpPr>
            <p:spPr bwMode="auto">
              <a:xfrm>
                <a:off x="7876420" y="2445971"/>
                <a:ext cx="304842" cy="303139"/>
              </a:xfrm>
              <a:custGeom>
                <a:avLst/>
                <a:gdLst>
                  <a:gd name="T0" fmla="*/ 156 w 224"/>
                  <a:gd name="T1" fmla="*/ 116 h 220"/>
                  <a:gd name="T2" fmla="*/ 156 w 224"/>
                  <a:gd name="T3" fmla="*/ 220 h 220"/>
                  <a:gd name="T4" fmla="*/ 68 w 224"/>
                  <a:gd name="T5" fmla="*/ 220 h 220"/>
                  <a:gd name="T6" fmla="*/ 68 w 224"/>
                  <a:gd name="T7" fmla="*/ 116 h 220"/>
                  <a:gd name="T8" fmla="*/ 156 w 224"/>
                  <a:gd name="T9" fmla="*/ 116 h 220"/>
                  <a:gd name="T10" fmla="*/ 60 w 224"/>
                  <a:gd name="T11" fmla="*/ 48 h 220"/>
                  <a:gd name="T12" fmla="*/ 60 w 224"/>
                  <a:gd name="T13" fmla="*/ 64 h 220"/>
                  <a:gd name="T14" fmla="*/ 164 w 224"/>
                  <a:gd name="T15" fmla="*/ 64 h 220"/>
                  <a:gd name="T16" fmla="*/ 164 w 224"/>
                  <a:gd name="T17" fmla="*/ 48 h 220"/>
                  <a:gd name="T18" fmla="*/ 224 w 224"/>
                  <a:gd name="T19" fmla="*/ 48 h 220"/>
                  <a:gd name="T20" fmla="*/ 224 w 224"/>
                  <a:gd name="T21" fmla="*/ 172 h 220"/>
                  <a:gd name="T22" fmla="*/ 164 w 224"/>
                  <a:gd name="T23" fmla="*/ 172 h 220"/>
                  <a:gd name="T24" fmla="*/ 164 w 224"/>
                  <a:gd name="T25" fmla="*/ 108 h 220"/>
                  <a:gd name="T26" fmla="*/ 60 w 224"/>
                  <a:gd name="T27" fmla="*/ 108 h 220"/>
                  <a:gd name="T28" fmla="*/ 60 w 224"/>
                  <a:gd name="T29" fmla="*/ 172 h 220"/>
                  <a:gd name="T30" fmla="*/ 0 w 224"/>
                  <a:gd name="T31" fmla="*/ 172 h 220"/>
                  <a:gd name="T32" fmla="*/ 0 w 224"/>
                  <a:gd name="T33" fmla="*/ 78 h 220"/>
                  <a:gd name="T34" fmla="*/ 28 w 224"/>
                  <a:gd name="T35" fmla="*/ 48 h 220"/>
                  <a:gd name="T36" fmla="*/ 60 w 224"/>
                  <a:gd name="T37" fmla="*/ 48 h 220"/>
                  <a:gd name="T38" fmla="*/ 194 w 224"/>
                  <a:gd name="T39" fmla="*/ 72 h 220"/>
                  <a:gd name="T40" fmla="*/ 188 w 224"/>
                  <a:gd name="T41" fmla="*/ 78 h 220"/>
                  <a:gd name="T42" fmla="*/ 194 w 224"/>
                  <a:gd name="T43" fmla="*/ 84 h 220"/>
                  <a:gd name="T44" fmla="*/ 200 w 224"/>
                  <a:gd name="T45" fmla="*/ 78 h 220"/>
                  <a:gd name="T46" fmla="*/ 194 w 224"/>
                  <a:gd name="T47" fmla="*/ 72 h 220"/>
                  <a:gd name="T48" fmla="*/ 156 w 224"/>
                  <a:gd name="T49" fmla="*/ 0 h 220"/>
                  <a:gd name="T50" fmla="*/ 156 w 224"/>
                  <a:gd name="T51" fmla="*/ 56 h 220"/>
                  <a:gd name="T52" fmla="*/ 68 w 224"/>
                  <a:gd name="T53" fmla="*/ 56 h 220"/>
                  <a:gd name="T54" fmla="*/ 68 w 224"/>
                  <a:gd name="T55" fmla="*/ 0 h 220"/>
                  <a:gd name="T56" fmla="*/ 156 w 224"/>
                  <a:gd name="T57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4" h="220">
                    <a:moveTo>
                      <a:pt x="156" y="116"/>
                    </a:moveTo>
                    <a:cubicBezTo>
                      <a:pt x="156" y="220"/>
                      <a:pt x="156" y="220"/>
                      <a:pt x="156" y="220"/>
                    </a:cubicBezTo>
                    <a:cubicBezTo>
                      <a:pt x="68" y="220"/>
                      <a:pt x="68" y="220"/>
                      <a:pt x="68" y="220"/>
                    </a:cubicBezTo>
                    <a:cubicBezTo>
                      <a:pt x="68" y="116"/>
                      <a:pt x="68" y="116"/>
                      <a:pt x="68" y="116"/>
                    </a:cubicBezTo>
                    <a:lnTo>
                      <a:pt x="156" y="116"/>
                    </a:lnTo>
                    <a:close/>
                    <a:moveTo>
                      <a:pt x="60" y="48"/>
                    </a:moveTo>
                    <a:cubicBezTo>
                      <a:pt x="60" y="64"/>
                      <a:pt x="60" y="64"/>
                      <a:pt x="60" y="64"/>
                    </a:cubicBezTo>
                    <a:cubicBezTo>
                      <a:pt x="164" y="64"/>
                      <a:pt x="164" y="64"/>
                      <a:pt x="164" y="64"/>
                    </a:cubicBezTo>
                    <a:cubicBezTo>
                      <a:pt x="164" y="48"/>
                      <a:pt x="164" y="48"/>
                      <a:pt x="164" y="48"/>
                    </a:cubicBezTo>
                    <a:cubicBezTo>
                      <a:pt x="224" y="48"/>
                      <a:pt x="224" y="48"/>
                      <a:pt x="224" y="48"/>
                    </a:cubicBezTo>
                    <a:cubicBezTo>
                      <a:pt x="224" y="172"/>
                      <a:pt x="224" y="172"/>
                      <a:pt x="224" y="172"/>
                    </a:cubicBezTo>
                    <a:cubicBezTo>
                      <a:pt x="164" y="172"/>
                      <a:pt x="164" y="172"/>
                      <a:pt x="164" y="172"/>
                    </a:cubicBezTo>
                    <a:cubicBezTo>
                      <a:pt x="164" y="108"/>
                      <a:pt x="164" y="108"/>
                      <a:pt x="164" y="108"/>
                    </a:cubicBezTo>
                    <a:cubicBezTo>
                      <a:pt x="60" y="108"/>
                      <a:pt x="60" y="108"/>
                      <a:pt x="60" y="108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28" y="48"/>
                      <a:pt x="28" y="48"/>
                      <a:pt x="28" y="48"/>
                    </a:cubicBezTo>
                    <a:lnTo>
                      <a:pt x="60" y="48"/>
                    </a:lnTo>
                    <a:close/>
                    <a:moveTo>
                      <a:pt x="194" y="72"/>
                    </a:moveTo>
                    <a:cubicBezTo>
                      <a:pt x="191" y="72"/>
                      <a:pt x="188" y="75"/>
                      <a:pt x="188" y="78"/>
                    </a:cubicBezTo>
                    <a:cubicBezTo>
                      <a:pt x="188" y="81"/>
                      <a:pt x="191" y="84"/>
                      <a:pt x="194" y="84"/>
                    </a:cubicBezTo>
                    <a:cubicBezTo>
                      <a:pt x="197" y="84"/>
                      <a:pt x="200" y="81"/>
                      <a:pt x="200" y="78"/>
                    </a:cubicBezTo>
                    <a:cubicBezTo>
                      <a:pt x="200" y="75"/>
                      <a:pt x="197" y="72"/>
                      <a:pt x="194" y="72"/>
                    </a:cubicBezTo>
                    <a:close/>
                    <a:moveTo>
                      <a:pt x="156" y="0"/>
                    </a:moveTo>
                    <a:cubicBezTo>
                      <a:pt x="156" y="56"/>
                      <a:pt x="156" y="56"/>
                      <a:pt x="156" y="56"/>
                    </a:cubicBezTo>
                    <a:cubicBezTo>
                      <a:pt x="68" y="56"/>
                      <a:pt x="68" y="56"/>
                      <a:pt x="68" y="56"/>
                    </a:cubicBezTo>
                    <a:cubicBezTo>
                      <a:pt x="68" y="0"/>
                      <a:pt x="68" y="0"/>
                      <a:pt x="68" y="0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9" name="íṧliḋè">
                <a:extLst>
                  <a:ext uri="{FF2B5EF4-FFF2-40B4-BE49-F238E27FC236}">
                    <a16:creationId xmlns:a16="http://schemas.microsoft.com/office/drawing/2014/main" id="{43C26AF1-05F1-412D-83CA-EB943AA3A39F}"/>
                  </a:ext>
                </a:extLst>
              </p:cNvPr>
              <p:cNvSpPr txBox="1"/>
              <p:nvPr/>
            </p:nvSpPr>
            <p:spPr>
              <a:xfrm>
                <a:off x="7757239" y="3427747"/>
                <a:ext cx="1706723" cy="10893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10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Unified fonts 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make reading more </a:t>
                </a:r>
                <a:r>
                  <a:rPr lang="en-US" altLang="zh-CN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fluent.Copy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paste fonts. Choose the only </a:t>
                </a:r>
                <a:r>
                  <a:rPr lang="en-US" altLang="zh-CN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optio</a:t>
                </a:r>
                <a:r>
                  <a:rPr lang="en-US" altLang="zh-CN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to retain text……</a:t>
                </a:r>
                <a:endPara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40" name="islïḓe">
                <a:extLst>
                  <a:ext uri="{FF2B5EF4-FFF2-40B4-BE49-F238E27FC236}">
                    <a16:creationId xmlns:a16="http://schemas.microsoft.com/office/drawing/2014/main" id="{D28C30A8-5BF0-426A-86C8-DACD12F6CB13}"/>
                  </a:ext>
                </a:extLst>
              </p:cNvPr>
              <p:cNvSpPr txBox="1"/>
              <p:nvPr/>
            </p:nvSpPr>
            <p:spPr>
              <a:xfrm>
                <a:off x="7757239" y="3006173"/>
                <a:ext cx="1706723" cy="293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200" b="1"/>
                  <a:t>Text </a:t>
                </a:r>
                <a:r>
                  <a:rPr lang="en-US" altLang="zh-CN" sz="1200" b="1" dirty="0"/>
                  <a:t>here</a:t>
                </a:r>
                <a:endParaRPr lang="zh-CN" altLang="en-US" sz="1200" b="1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425152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$ļi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1iďé">
            <a:extLst>
              <a:ext uri="{FF2B5EF4-FFF2-40B4-BE49-F238E27FC236}">
                <a16:creationId xmlns:a16="http://schemas.microsoft.com/office/drawing/2014/main" id="{5C82F9BA-E834-467F-9997-96F8DEDE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íṩľïďê">
            <a:extLst>
              <a:ext uri="{FF2B5EF4-FFF2-40B4-BE49-F238E27FC236}">
                <a16:creationId xmlns:a16="http://schemas.microsoft.com/office/drawing/2014/main" id="{3EA12635-49B5-46AF-AC61-6E45B6ADF4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ṣľiḓè">
            <a:extLst>
              <a:ext uri="{FF2B5EF4-FFF2-40B4-BE49-F238E27FC236}">
                <a16:creationId xmlns:a16="http://schemas.microsoft.com/office/drawing/2014/main" id="{125B66A3-356C-4086-85F8-EB995566F7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24</a:t>
            </a:fld>
            <a:endParaRPr lang="zh-CN" altLang="en-US"/>
          </a:p>
        </p:txBody>
      </p:sp>
      <p:sp>
        <p:nvSpPr>
          <p:cNvPr id="70" name="ïšḻídé">
            <a:extLst>
              <a:ext uri="{FF2B5EF4-FFF2-40B4-BE49-F238E27FC236}">
                <a16:creationId xmlns:a16="http://schemas.microsoft.com/office/drawing/2014/main" id="{54108A68-A850-4758-8EE3-DA381F9E55F3}"/>
              </a:ext>
            </a:extLst>
          </p:cNvPr>
          <p:cNvSpPr/>
          <p:nvPr/>
        </p:nvSpPr>
        <p:spPr>
          <a:xfrm>
            <a:off x="669925" y="1143159"/>
            <a:ext cx="10850563" cy="2285841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1" name="î$líḋe">
            <a:extLst>
              <a:ext uri="{FF2B5EF4-FFF2-40B4-BE49-F238E27FC236}">
                <a16:creationId xmlns:a16="http://schemas.microsoft.com/office/drawing/2014/main" id="{EF17FF3D-B71A-4C7B-B878-D7DA04E3D846}"/>
              </a:ext>
            </a:extLst>
          </p:cNvPr>
          <p:cNvSpPr/>
          <p:nvPr/>
        </p:nvSpPr>
        <p:spPr>
          <a:xfrm flipH="1">
            <a:off x="6455998" y="1143159"/>
            <a:ext cx="5067283" cy="2285841"/>
          </a:xfrm>
          <a:prstGeom prst="homePlate">
            <a:avLst>
              <a:gd name="adj" fmla="val 0"/>
            </a:avLst>
          </a:prstGeom>
          <a:solidFill>
            <a:schemeClr val="accent1">
              <a:alpha val="70000"/>
            </a:schemeClr>
          </a:solidFill>
          <a:effectLst>
            <a:outerShdw dist="50800" dir="10800000" sx="101000" sy="101000" algn="r" rotWithShape="0">
              <a:schemeClr val="bg1">
                <a:alpha val="20000"/>
              </a:schemeClr>
            </a:outerShdw>
          </a:effec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2" name="íṡḻide">
            <a:extLst>
              <a:ext uri="{FF2B5EF4-FFF2-40B4-BE49-F238E27FC236}">
                <a16:creationId xmlns:a16="http://schemas.microsoft.com/office/drawing/2014/main" id="{A3950A5D-F370-4D1E-AF29-E043223BCBB7}"/>
              </a:ext>
            </a:extLst>
          </p:cNvPr>
          <p:cNvSpPr/>
          <p:nvPr/>
        </p:nvSpPr>
        <p:spPr>
          <a:xfrm>
            <a:off x="7092289" y="1926039"/>
            <a:ext cx="527500" cy="720080"/>
          </a:xfrm>
          <a:custGeom>
            <a:avLst/>
            <a:gdLst>
              <a:gd name="T0" fmla="*/ 57 w 252"/>
              <a:gd name="T1" fmla="*/ 25 h 344"/>
              <a:gd name="T2" fmla="*/ 57 w 252"/>
              <a:gd name="T3" fmla="*/ 64 h 344"/>
              <a:gd name="T4" fmla="*/ 196 w 252"/>
              <a:gd name="T5" fmla="*/ 64 h 344"/>
              <a:gd name="T6" fmla="*/ 196 w 252"/>
              <a:gd name="T7" fmla="*/ 25 h 344"/>
              <a:gd name="T8" fmla="*/ 252 w 252"/>
              <a:gd name="T9" fmla="*/ 25 h 344"/>
              <a:gd name="T10" fmla="*/ 252 w 252"/>
              <a:gd name="T11" fmla="*/ 344 h 344"/>
              <a:gd name="T12" fmla="*/ 0 w 252"/>
              <a:gd name="T13" fmla="*/ 344 h 344"/>
              <a:gd name="T14" fmla="*/ 0 w 252"/>
              <a:gd name="T15" fmla="*/ 25 h 344"/>
              <a:gd name="T16" fmla="*/ 57 w 252"/>
              <a:gd name="T17" fmla="*/ 25 h 344"/>
              <a:gd name="T18" fmla="*/ 126 w 252"/>
              <a:gd name="T19" fmla="*/ 223 h 344"/>
              <a:gd name="T20" fmla="*/ 50 w 252"/>
              <a:gd name="T21" fmla="*/ 223 h 344"/>
              <a:gd name="T22" fmla="*/ 50 w 252"/>
              <a:gd name="T23" fmla="*/ 236 h 344"/>
              <a:gd name="T24" fmla="*/ 126 w 252"/>
              <a:gd name="T25" fmla="*/ 236 h 344"/>
              <a:gd name="T26" fmla="*/ 126 w 252"/>
              <a:gd name="T27" fmla="*/ 223 h 344"/>
              <a:gd name="T28" fmla="*/ 202 w 252"/>
              <a:gd name="T29" fmla="*/ 172 h 344"/>
              <a:gd name="T30" fmla="*/ 50 w 252"/>
              <a:gd name="T31" fmla="*/ 172 h 344"/>
              <a:gd name="T32" fmla="*/ 50 w 252"/>
              <a:gd name="T33" fmla="*/ 185 h 344"/>
              <a:gd name="T34" fmla="*/ 202 w 252"/>
              <a:gd name="T35" fmla="*/ 185 h 344"/>
              <a:gd name="T36" fmla="*/ 202 w 252"/>
              <a:gd name="T37" fmla="*/ 172 h 344"/>
              <a:gd name="T38" fmla="*/ 202 w 252"/>
              <a:gd name="T39" fmla="*/ 121 h 344"/>
              <a:gd name="T40" fmla="*/ 50 w 252"/>
              <a:gd name="T41" fmla="*/ 121 h 344"/>
              <a:gd name="T42" fmla="*/ 50 w 252"/>
              <a:gd name="T43" fmla="*/ 134 h 344"/>
              <a:gd name="T44" fmla="*/ 202 w 252"/>
              <a:gd name="T45" fmla="*/ 134 h 344"/>
              <a:gd name="T46" fmla="*/ 202 w 252"/>
              <a:gd name="T47" fmla="*/ 121 h 344"/>
              <a:gd name="T48" fmla="*/ 183 w 252"/>
              <a:gd name="T49" fmla="*/ 0 h 344"/>
              <a:gd name="T50" fmla="*/ 183 w 252"/>
              <a:gd name="T51" fmla="*/ 51 h 344"/>
              <a:gd name="T52" fmla="*/ 69 w 252"/>
              <a:gd name="T53" fmla="*/ 51 h 344"/>
              <a:gd name="T54" fmla="*/ 69 w 252"/>
              <a:gd name="T55" fmla="*/ 0 h 344"/>
              <a:gd name="T56" fmla="*/ 183 w 252"/>
              <a:gd name="T57" fmla="*/ 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52" h="344">
                <a:moveTo>
                  <a:pt x="57" y="25"/>
                </a:moveTo>
                <a:lnTo>
                  <a:pt x="57" y="64"/>
                </a:lnTo>
                <a:lnTo>
                  <a:pt x="196" y="64"/>
                </a:lnTo>
                <a:lnTo>
                  <a:pt x="196" y="25"/>
                </a:lnTo>
                <a:lnTo>
                  <a:pt x="252" y="25"/>
                </a:lnTo>
                <a:lnTo>
                  <a:pt x="252" y="344"/>
                </a:lnTo>
                <a:lnTo>
                  <a:pt x="0" y="344"/>
                </a:lnTo>
                <a:lnTo>
                  <a:pt x="0" y="25"/>
                </a:lnTo>
                <a:lnTo>
                  <a:pt x="57" y="25"/>
                </a:lnTo>
                <a:close/>
                <a:moveTo>
                  <a:pt x="126" y="223"/>
                </a:moveTo>
                <a:lnTo>
                  <a:pt x="50" y="223"/>
                </a:lnTo>
                <a:lnTo>
                  <a:pt x="50" y="236"/>
                </a:lnTo>
                <a:lnTo>
                  <a:pt x="126" y="236"/>
                </a:lnTo>
                <a:lnTo>
                  <a:pt x="126" y="223"/>
                </a:lnTo>
                <a:close/>
                <a:moveTo>
                  <a:pt x="202" y="172"/>
                </a:moveTo>
                <a:lnTo>
                  <a:pt x="50" y="172"/>
                </a:lnTo>
                <a:lnTo>
                  <a:pt x="50" y="185"/>
                </a:lnTo>
                <a:lnTo>
                  <a:pt x="202" y="185"/>
                </a:lnTo>
                <a:lnTo>
                  <a:pt x="202" y="172"/>
                </a:lnTo>
                <a:close/>
                <a:moveTo>
                  <a:pt x="202" y="121"/>
                </a:moveTo>
                <a:lnTo>
                  <a:pt x="50" y="121"/>
                </a:lnTo>
                <a:lnTo>
                  <a:pt x="50" y="134"/>
                </a:lnTo>
                <a:lnTo>
                  <a:pt x="202" y="134"/>
                </a:lnTo>
                <a:lnTo>
                  <a:pt x="202" y="121"/>
                </a:lnTo>
                <a:close/>
                <a:moveTo>
                  <a:pt x="183" y="0"/>
                </a:moveTo>
                <a:lnTo>
                  <a:pt x="183" y="51"/>
                </a:lnTo>
                <a:lnTo>
                  <a:pt x="69" y="51"/>
                </a:lnTo>
                <a:lnTo>
                  <a:pt x="69" y="0"/>
                </a:lnTo>
                <a:lnTo>
                  <a:pt x="183" y="0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3" name="íṩḻíḑê">
            <a:extLst>
              <a:ext uri="{FF2B5EF4-FFF2-40B4-BE49-F238E27FC236}">
                <a16:creationId xmlns:a16="http://schemas.microsoft.com/office/drawing/2014/main" id="{B13EFB80-9AE2-4145-AFCB-E2BEF5DDF226}"/>
              </a:ext>
            </a:extLst>
          </p:cNvPr>
          <p:cNvSpPr txBox="1"/>
          <p:nvPr/>
        </p:nvSpPr>
        <p:spPr bwMode="auto">
          <a:xfrm>
            <a:off x="8159896" y="1675685"/>
            <a:ext cx="3359004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CN" sz="20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84" name="ï$líďe">
            <a:extLst>
              <a:ext uri="{FF2B5EF4-FFF2-40B4-BE49-F238E27FC236}">
                <a16:creationId xmlns:a16="http://schemas.microsoft.com/office/drawing/2014/main" id="{781D6CD1-053B-4FA6-A9A4-7CF57BF4BE3A}"/>
              </a:ext>
            </a:extLst>
          </p:cNvPr>
          <p:cNvSpPr/>
          <p:nvPr/>
        </p:nvSpPr>
        <p:spPr bwMode="auto">
          <a:xfrm>
            <a:off x="8159896" y="2117491"/>
            <a:ext cx="3359004" cy="778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bg1"/>
                </a:solidFill>
              </a:rPr>
              <a:t>Copy paste fonts. Choose the only option to retain text.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bg1"/>
                </a:solidFill>
              </a:rPr>
              <a:t>……</a:t>
            </a:r>
          </a:p>
        </p:txBody>
      </p:sp>
      <p:sp>
        <p:nvSpPr>
          <p:cNvPr id="74" name="îṥľiḋé">
            <a:extLst>
              <a:ext uri="{FF2B5EF4-FFF2-40B4-BE49-F238E27FC236}">
                <a16:creationId xmlns:a16="http://schemas.microsoft.com/office/drawing/2014/main" id="{62976973-ACDE-4067-95EE-F37122AA52A8}"/>
              </a:ext>
            </a:extLst>
          </p:cNvPr>
          <p:cNvSpPr/>
          <p:nvPr/>
        </p:nvSpPr>
        <p:spPr bwMode="auto">
          <a:xfrm>
            <a:off x="682665" y="4830249"/>
            <a:ext cx="1561211" cy="72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/>
              <a:t>Supporting text here. </a:t>
            </a:r>
          </a:p>
          <a:p>
            <a:pPr algn="ctr"/>
            <a:r>
              <a:rPr lang="en-US" altLang="zh-CN" sz="1100"/>
              <a:t>… …</a:t>
            </a:r>
          </a:p>
        </p:txBody>
      </p:sp>
      <p:sp>
        <p:nvSpPr>
          <p:cNvPr id="75" name="íş1íḍé">
            <a:extLst>
              <a:ext uri="{FF2B5EF4-FFF2-40B4-BE49-F238E27FC236}">
                <a16:creationId xmlns:a16="http://schemas.microsoft.com/office/drawing/2014/main" id="{4AD30627-04FB-42D8-9B7C-0739FC062D07}"/>
              </a:ext>
            </a:extLst>
          </p:cNvPr>
          <p:cNvSpPr txBox="1"/>
          <p:nvPr/>
        </p:nvSpPr>
        <p:spPr bwMode="auto">
          <a:xfrm>
            <a:off x="682666" y="4353664"/>
            <a:ext cx="1561210" cy="43926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76" name="í$1íḍé">
            <a:extLst>
              <a:ext uri="{FF2B5EF4-FFF2-40B4-BE49-F238E27FC236}">
                <a16:creationId xmlns:a16="http://schemas.microsoft.com/office/drawing/2014/main" id="{B84F95C2-5688-4DAE-BCBC-22E5F81877B0}"/>
              </a:ext>
            </a:extLst>
          </p:cNvPr>
          <p:cNvSpPr/>
          <p:nvPr/>
        </p:nvSpPr>
        <p:spPr bwMode="auto">
          <a:xfrm>
            <a:off x="1299604" y="3918365"/>
            <a:ext cx="327332" cy="263790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7" name="ïŝļíḓè">
            <a:extLst>
              <a:ext uri="{FF2B5EF4-FFF2-40B4-BE49-F238E27FC236}">
                <a16:creationId xmlns:a16="http://schemas.microsoft.com/office/drawing/2014/main" id="{E9B6F916-39F6-4847-B49A-0F2D3B34DF84}"/>
              </a:ext>
            </a:extLst>
          </p:cNvPr>
          <p:cNvSpPr/>
          <p:nvPr/>
        </p:nvSpPr>
        <p:spPr bwMode="auto">
          <a:xfrm>
            <a:off x="2788726" y="4830249"/>
            <a:ext cx="1561211" cy="72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/>
              <a:t>Supporting text here. </a:t>
            </a:r>
          </a:p>
          <a:p>
            <a:pPr algn="ctr"/>
            <a:r>
              <a:rPr lang="en-US" altLang="zh-CN" sz="1100"/>
              <a:t>… …</a:t>
            </a:r>
          </a:p>
        </p:txBody>
      </p:sp>
      <p:sp>
        <p:nvSpPr>
          <p:cNvPr id="78" name="íṩliḍê">
            <a:extLst>
              <a:ext uri="{FF2B5EF4-FFF2-40B4-BE49-F238E27FC236}">
                <a16:creationId xmlns:a16="http://schemas.microsoft.com/office/drawing/2014/main" id="{97AD0CAF-196A-4CA4-BB3B-6A342B65B501}"/>
              </a:ext>
            </a:extLst>
          </p:cNvPr>
          <p:cNvSpPr txBox="1"/>
          <p:nvPr/>
        </p:nvSpPr>
        <p:spPr bwMode="auto">
          <a:xfrm>
            <a:off x="2788727" y="4353664"/>
            <a:ext cx="1561210" cy="439263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79" name="í$liḑê">
            <a:extLst>
              <a:ext uri="{FF2B5EF4-FFF2-40B4-BE49-F238E27FC236}">
                <a16:creationId xmlns:a16="http://schemas.microsoft.com/office/drawing/2014/main" id="{B01C5920-4B15-4B20-994A-6B73FDF658A9}"/>
              </a:ext>
            </a:extLst>
          </p:cNvPr>
          <p:cNvSpPr/>
          <p:nvPr/>
        </p:nvSpPr>
        <p:spPr bwMode="auto">
          <a:xfrm>
            <a:off x="3405665" y="3918365"/>
            <a:ext cx="327332" cy="263790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80" name="îṡ1íďe">
            <a:extLst>
              <a:ext uri="{FF2B5EF4-FFF2-40B4-BE49-F238E27FC236}">
                <a16:creationId xmlns:a16="http://schemas.microsoft.com/office/drawing/2014/main" id="{9E6F5443-BF88-4300-AA17-72C6ED041A85}"/>
              </a:ext>
            </a:extLst>
          </p:cNvPr>
          <p:cNvSpPr/>
          <p:nvPr/>
        </p:nvSpPr>
        <p:spPr bwMode="auto">
          <a:xfrm>
            <a:off x="4894787" y="4830249"/>
            <a:ext cx="1561211" cy="72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/>
              <a:t>Supporting text here. </a:t>
            </a:r>
          </a:p>
          <a:p>
            <a:pPr algn="ctr"/>
            <a:r>
              <a:rPr lang="en-US" altLang="zh-CN" sz="1100"/>
              <a:t>… …</a:t>
            </a:r>
          </a:p>
        </p:txBody>
      </p:sp>
      <p:sp>
        <p:nvSpPr>
          <p:cNvPr id="81" name="ïş1ídè">
            <a:extLst>
              <a:ext uri="{FF2B5EF4-FFF2-40B4-BE49-F238E27FC236}">
                <a16:creationId xmlns:a16="http://schemas.microsoft.com/office/drawing/2014/main" id="{E422407D-BF52-428F-B393-1FE2D9876442}"/>
              </a:ext>
            </a:extLst>
          </p:cNvPr>
          <p:cNvSpPr txBox="1"/>
          <p:nvPr/>
        </p:nvSpPr>
        <p:spPr bwMode="auto">
          <a:xfrm>
            <a:off x="4894788" y="4353664"/>
            <a:ext cx="1561210" cy="439263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spcBef>
                <a:spcPct val="0"/>
              </a:spcBef>
            </a:pPr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</a:p>
        </p:txBody>
      </p:sp>
      <p:sp>
        <p:nvSpPr>
          <p:cNvPr id="82" name="îṣḷîḑe">
            <a:extLst>
              <a:ext uri="{FF2B5EF4-FFF2-40B4-BE49-F238E27FC236}">
                <a16:creationId xmlns:a16="http://schemas.microsoft.com/office/drawing/2014/main" id="{C1DA4BD3-0102-484B-B390-ED1760E47848}"/>
              </a:ext>
            </a:extLst>
          </p:cNvPr>
          <p:cNvSpPr/>
          <p:nvPr/>
        </p:nvSpPr>
        <p:spPr bwMode="auto">
          <a:xfrm>
            <a:off x="5511726" y="3918365"/>
            <a:ext cx="327332" cy="263790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12763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ḷiḑ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śļíde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íśļíḑe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ṥḻíḋé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endParaRPr lang="zh-CN" altLang="en-US"/>
          </a:p>
        </p:txBody>
      </p:sp>
      <p:grpSp>
        <p:nvGrpSpPr>
          <p:cNvPr id="9" name="i$ľïḍê">
            <a:extLst>
              <a:ext uri="{FF2B5EF4-FFF2-40B4-BE49-F238E27FC236}">
                <a16:creationId xmlns:a16="http://schemas.microsoft.com/office/drawing/2014/main" id="{BB1D36CB-FF41-4F30-B3B7-F164DD2F0200}"/>
              </a:ext>
            </a:extLst>
          </p:cNvPr>
          <p:cNvGrpSpPr/>
          <p:nvPr/>
        </p:nvGrpSpPr>
        <p:grpSpPr>
          <a:xfrm>
            <a:off x="1617135" y="2448532"/>
            <a:ext cx="8957730" cy="3271738"/>
            <a:chOff x="3572476" y="2586944"/>
            <a:chExt cx="7946424" cy="2902367"/>
          </a:xfrm>
        </p:grpSpPr>
        <p:sp>
          <p:nvSpPr>
            <p:cNvPr id="208" name="iŝļiḑe">
              <a:extLst>
                <a:ext uri="{FF2B5EF4-FFF2-40B4-BE49-F238E27FC236}">
                  <a16:creationId xmlns:a16="http://schemas.microsoft.com/office/drawing/2014/main" id="{33623F12-6791-4B5A-90B5-9905C1031674}"/>
                </a:ext>
              </a:extLst>
            </p:cNvPr>
            <p:cNvSpPr/>
            <p:nvPr/>
          </p:nvSpPr>
          <p:spPr bwMode="auto">
            <a:xfrm>
              <a:off x="3572476" y="2586944"/>
              <a:ext cx="2215060" cy="751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Supporting text here.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… …</a:t>
              </a:r>
            </a:p>
          </p:txBody>
        </p:sp>
        <p:grpSp>
          <p:nvGrpSpPr>
            <p:cNvPr id="202" name="ïṩḷiďé">
              <a:extLst>
                <a:ext uri="{FF2B5EF4-FFF2-40B4-BE49-F238E27FC236}">
                  <a16:creationId xmlns:a16="http://schemas.microsoft.com/office/drawing/2014/main" id="{746EB8A6-4313-4039-81C5-8F5498324E3B}"/>
                </a:ext>
              </a:extLst>
            </p:cNvPr>
            <p:cNvGrpSpPr/>
            <p:nvPr/>
          </p:nvGrpSpPr>
          <p:grpSpPr>
            <a:xfrm>
              <a:off x="3572476" y="4343113"/>
              <a:ext cx="2215060" cy="1146198"/>
              <a:chOff x="911546" y="4475168"/>
              <a:chExt cx="2215060" cy="1146198"/>
            </a:xfrm>
          </p:grpSpPr>
          <p:sp>
            <p:nvSpPr>
              <p:cNvPr id="206" name="îṣḻïďé">
                <a:extLst>
                  <a:ext uri="{FF2B5EF4-FFF2-40B4-BE49-F238E27FC236}">
                    <a16:creationId xmlns:a16="http://schemas.microsoft.com/office/drawing/2014/main" id="{4192D967-0793-4C7E-9691-D0F018AABBA6}"/>
                  </a:ext>
                </a:extLst>
              </p:cNvPr>
              <p:cNvSpPr/>
              <p:nvPr/>
            </p:nvSpPr>
            <p:spPr bwMode="auto">
              <a:xfrm>
                <a:off x="911546" y="4869658"/>
                <a:ext cx="2215060" cy="751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 text here.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 …</a:t>
                </a:r>
                <a:endParaRPr lang="en-US" altLang="zh-CN" sz="1100" dirty="0"/>
              </a:p>
            </p:txBody>
          </p:sp>
          <p:sp>
            <p:nvSpPr>
              <p:cNvPr id="207" name="îṡ1îḋe">
                <a:extLst>
                  <a:ext uri="{FF2B5EF4-FFF2-40B4-BE49-F238E27FC236}">
                    <a16:creationId xmlns:a16="http://schemas.microsoft.com/office/drawing/2014/main" id="{DA4AFD48-0EB0-440D-98F1-235C2403CAA8}"/>
                  </a:ext>
                </a:extLst>
              </p:cNvPr>
              <p:cNvSpPr txBox="1"/>
              <p:nvPr/>
            </p:nvSpPr>
            <p:spPr bwMode="auto">
              <a:xfrm>
                <a:off x="911546" y="4475168"/>
                <a:ext cx="2215060" cy="3804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sp>
          <p:nvSpPr>
            <p:cNvPr id="204" name="i$1idè">
              <a:extLst>
                <a:ext uri="{FF2B5EF4-FFF2-40B4-BE49-F238E27FC236}">
                  <a16:creationId xmlns:a16="http://schemas.microsoft.com/office/drawing/2014/main" id="{3DE6D17E-F7AC-4BFC-B192-2995E9F9319C}"/>
                </a:ext>
              </a:extLst>
            </p:cNvPr>
            <p:cNvSpPr/>
            <p:nvPr/>
          </p:nvSpPr>
          <p:spPr bwMode="auto">
            <a:xfrm>
              <a:off x="4281258" y="3113021"/>
              <a:ext cx="810000" cy="810172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05" name="íṡḻïḋè">
              <a:extLst>
                <a:ext uri="{FF2B5EF4-FFF2-40B4-BE49-F238E27FC236}">
                  <a16:creationId xmlns:a16="http://schemas.microsoft.com/office/drawing/2014/main" id="{8A934DF4-69C8-4BC2-AE5F-7BCAD364350B}"/>
                </a:ext>
              </a:extLst>
            </p:cNvPr>
            <p:cNvSpPr/>
            <p:nvPr/>
          </p:nvSpPr>
          <p:spPr bwMode="auto">
            <a:xfrm>
              <a:off x="4490742" y="3360544"/>
              <a:ext cx="391031" cy="315125"/>
            </a:xfrm>
            <a:custGeom>
              <a:avLst/>
              <a:gdLst>
                <a:gd name="T0" fmla="*/ 216 w 216"/>
                <a:gd name="T1" fmla="*/ 0 h 172"/>
                <a:gd name="T2" fmla="*/ 216 w 216"/>
                <a:gd name="T3" fmla="*/ 148 h 172"/>
                <a:gd name="T4" fmla="*/ 80 w 216"/>
                <a:gd name="T5" fmla="*/ 148 h 172"/>
                <a:gd name="T6" fmla="*/ 48 w 216"/>
                <a:gd name="T7" fmla="*/ 172 h 172"/>
                <a:gd name="T8" fmla="*/ 48 w 216"/>
                <a:gd name="T9" fmla="*/ 148 h 172"/>
                <a:gd name="T10" fmla="*/ 0 w 216"/>
                <a:gd name="T11" fmla="*/ 148 h 172"/>
                <a:gd name="T12" fmla="*/ 0 w 216"/>
                <a:gd name="T13" fmla="*/ 0 h 172"/>
                <a:gd name="T14" fmla="*/ 216 w 216"/>
                <a:gd name="T15" fmla="*/ 0 h 172"/>
                <a:gd name="T16" fmla="*/ 52 w 216"/>
                <a:gd name="T17" fmla="*/ 60 h 172"/>
                <a:gd name="T18" fmla="*/ 38 w 216"/>
                <a:gd name="T19" fmla="*/ 74 h 172"/>
                <a:gd name="T20" fmla="*/ 52 w 216"/>
                <a:gd name="T21" fmla="*/ 88 h 172"/>
                <a:gd name="T22" fmla="*/ 66 w 216"/>
                <a:gd name="T23" fmla="*/ 74 h 172"/>
                <a:gd name="T24" fmla="*/ 52 w 216"/>
                <a:gd name="T25" fmla="*/ 60 h 172"/>
                <a:gd name="T26" fmla="*/ 108 w 216"/>
                <a:gd name="T27" fmla="*/ 60 h 172"/>
                <a:gd name="T28" fmla="*/ 94 w 216"/>
                <a:gd name="T29" fmla="*/ 74 h 172"/>
                <a:gd name="T30" fmla="*/ 108 w 216"/>
                <a:gd name="T31" fmla="*/ 88 h 172"/>
                <a:gd name="T32" fmla="*/ 122 w 216"/>
                <a:gd name="T33" fmla="*/ 74 h 172"/>
                <a:gd name="T34" fmla="*/ 108 w 216"/>
                <a:gd name="T35" fmla="*/ 60 h 172"/>
                <a:gd name="T36" fmla="*/ 164 w 216"/>
                <a:gd name="T37" fmla="*/ 60 h 172"/>
                <a:gd name="T38" fmla="*/ 150 w 216"/>
                <a:gd name="T39" fmla="*/ 74 h 172"/>
                <a:gd name="T40" fmla="*/ 164 w 216"/>
                <a:gd name="T41" fmla="*/ 88 h 172"/>
                <a:gd name="T42" fmla="*/ 178 w 216"/>
                <a:gd name="T43" fmla="*/ 74 h 172"/>
                <a:gd name="T44" fmla="*/ 164 w 216"/>
                <a:gd name="T45" fmla="*/ 6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6" h="172">
                  <a:moveTo>
                    <a:pt x="216" y="0"/>
                  </a:moveTo>
                  <a:cubicBezTo>
                    <a:pt x="216" y="148"/>
                    <a:pt x="216" y="148"/>
                    <a:pt x="216" y="148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48" y="172"/>
                    <a:pt x="48" y="172"/>
                    <a:pt x="48" y="172"/>
                  </a:cubicBezTo>
                  <a:cubicBezTo>
                    <a:pt x="48" y="148"/>
                    <a:pt x="48" y="148"/>
                    <a:pt x="4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6" y="0"/>
                  </a:lnTo>
                  <a:close/>
                  <a:moveTo>
                    <a:pt x="52" y="60"/>
                  </a:moveTo>
                  <a:cubicBezTo>
                    <a:pt x="44" y="60"/>
                    <a:pt x="38" y="66"/>
                    <a:pt x="38" y="74"/>
                  </a:cubicBezTo>
                  <a:cubicBezTo>
                    <a:pt x="38" y="82"/>
                    <a:pt x="44" y="88"/>
                    <a:pt x="52" y="88"/>
                  </a:cubicBezTo>
                  <a:cubicBezTo>
                    <a:pt x="60" y="88"/>
                    <a:pt x="66" y="82"/>
                    <a:pt x="66" y="74"/>
                  </a:cubicBezTo>
                  <a:cubicBezTo>
                    <a:pt x="66" y="66"/>
                    <a:pt x="60" y="60"/>
                    <a:pt x="52" y="60"/>
                  </a:cubicBezTo>
                  <a:close/>
                  <a:moveTo>
                    <a:pt x="108" y="60"/>
                  </a:moveTo>
                  <a:cubicBezTo>
                    <a:pt x="100" y="60"/>
                    <a:pt x="94" y="66"/>
                    <a:pt x="94" y="74"/>
                  </a:cubicBezTo>
                  <a:cubicBezTo>
                    <a:pt x="94" y="82"/>
                    <a:pt x="100" y="88"/>
                    <a:pt x="108" y="88"/>
                  </a:cubicBezTo>
                  <a:cubicBezTo>
                    <a:pt x="116" y="88"/>
                    <a:pt x="122" y="82"/>
                    <a:pt x="122" y="74"/>
                  </a:cubicBezTo>
                  <a:cubicBezTo>
                    <a:pt x="122" y="66"/>
                    <a:pt x="116" y="60"/>
                    <a:pt x="108" y="60"/>
                  </a:cubicBezTo>
                  <a:close/>
                  <a:moveTo>
                    <a:pt x="164" y="60"/>
                  </a:moveTo>
                  <a:cubicBezTo>
                    <a:pt x="156" y="60"/>
                    <a:pt x="150" y="66"/>
                    <a:pt x="150" y="74"/>
                  </a:cubicBezTo>
                  <a:cubicBezTo>
                    <a:pt x="150" y="82"/>
                    <a:pt x="156" y="88"/>
                    <a:pt x="164" y="88"/>
                  </a:cubicBezTo>
                  <a:cubicBezTo>
                    <a:pt x="172" y="88"/>
                    <a:pt x="178" y="82"/>
                    <a:pt x="178" y="74"/>
                  </a:cubicBezTo>
                  <a:cubicBezTo>
                    <a:pt x="178" y="66"/>
                    <a:pt x="172" y="60"/>
                    <a:pt x="164" y="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18" name="í$ḷîḋe">
              <a:extLst>
                <a:ext uri="{FF2B5EF4-FFF2-40B4-BE49-F238E27FC236}">
                  <a16:creationId xmlns:a16="http://schemas.microsoft.com/office/drawing/2014/main" id="{45E356AE-97DE-4A08-AF50-A7DBF958B54E}"/>
                </a:ext>
              </a:extLst>
            </p:cNvPr>
            <p:cNvSpPr/>
            <p:nvPr/>
          </p:nvSpPr>
          <p:spPr bwMode="auto">
            <a:xfrm>
              <a:off x="6438158" y="2586944"/>
              <a:ext cx="2215060" cy="751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Supporting text here.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… …</a:t>
              </a:r>
              <a:endParaRPr lang="en-US" altLang="zh-CN" sz="11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grpSp>
          <p:nvGrpSpPr>
            <p:cNvPr id="5" name="í$ļíďé">
              <a:extLst>
                <a:ext uri="{FF2B5EF4-FFF2-40B4-BE49-F238E27FC236}">
                  <a16:creationId xmlns:a16="http://schemas.microsoft.com/office/drawing/2014/main" id="{05A53748-EB0D-44E8-B346-A800D128F82E}"/>
                </a:ext>
              </a:extLst>
            </p:cNvPr>
            <p:cNvGrpSpPr/>
            <p:nvPr/>
          </p:nvGrpSpPr>
          <p:grpSpPr>
            <a:xfrm>
              <a:off x="6438158" y="4343113"/>
              <a:ext cx="2215060" cy="1146198"/>
              <a:chOff x="6438158" y="4343113"/>
              <a:chExt cx="2215060" cy="1146198"/>
            </a:xfrm>
          </p:grpSpPr>
          <p:sp>
            <p:nvSpPr>
              <p:cNvPr id="216" name="ï$lîḋe">
                <a:extLst>
                  <a:ext uri="{FF2B5EF4-FFF2-40B4-BE49-F238E27FC236}">
                    <a16:creationId xmlns:a16="http://schemas.microsoft.com/office/drawing/2014/main" id="{B9E9E733-20CC-43EC-B878-02D74618242D}"/>
                  </a:ext>
                </a:extLst>
              </p:cNvPr>
              <p:cNvSpPr/>
              <p:nvPr/>
            </p:nvSpPr>
            <p:spPr bwMode="auto">
              <a:xfrm>
                <a:off x="6438158" y="4737603"/>
                <a:ext cx="2215060" cy="751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 text here.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 …</a:t>
                </a:r>
                <a:endParaRPr lang="en-US" altLang="zh-CN" sz="1100" dirty="0"/>
              </a:p>
            </p:txBody>
          </p:sp>
          <p:sp>
            <p:nvSpPr>
              <p:cNvPr id="217" name="ïṩľîďè">
                <a:extLst>
                  <a:ext uri="{FF2B5EF4-FFF2-40B4-BE49-F238E27FC236}">
                    <a16:creationId xmlns:a16="http://schemas.microsoft.com/office/drawing/2014/main" id="{87B5A4A0-E4AA-4E50-9149-CE4B18324146}"/>
                  </a:ext>
                </a:extLst>
              </p:cNvPr>
              <p:cNvSpPr txBox="1"/>
              <p:nvPr/>
            </p:nvSpPr>
            <p:spPr bwMode="auto">
              <a:xfrm>
                <a:off x="6438158" y="4343113"/>
                <a:ext cx="2215060" cy="3804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sp>
          <p:nvSpPr>
            <p:cNvPr id="214" name="ïşľiḓé">
              <a:extLst>
                <a:ext uri="{FF2B5EF4-FFF2-40B4-BE49-F238E27FC236}">
                  <a16:creationId xmlns:a16="http://schemas.microsoft.com/office/drawing/2014/main" id="{F25089DF-33E8-42A1-9517-987605F558F6}"/>
                </a:ext>
              </a:extLst>
            </p:cNvPr>
            <p:cNvSpPr/>
            <p:nvPr/>
          </p:nvSpPr>
          <p:spPr bwMode="auto">
            <a:xfrm>
              <a:off x="7146940" y="3113021"/>
              <a:ext cx="810000" cy="810172"/>
            </a:xfrm>
            <a:prstGeom prst="rect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15" name="ïṧlîḍé">
              <a:extLst>
                <a:ext uri="{FF2B5EF4-FFF2-40B4-BE49-F238E27FC236}">
                  <a16:creationId xmlns:a16="http://schemas.microsoft.com/office/drawing/2014/main" id="{9867BB56-3E67-4F1C-811C-947FDC3E2762}"/>
                </a:ext>
              </a:extLst>
            </p:cNvPr>
            <p:cNvSpPr/>
            <p:nvPr/>
          </p:nvSpPr>
          <p:spPr bwMode="auto">
            <a:xfrm>
              <a:off x="7375275" y="3322591"/>
              <a:ext cx="353329" cy="391031"/>
            </a:xfrm>
            <a:custGeom>
              <a:avLst/>
              <a:gdLst>
                <a:gd name="T0" fmla="*/ 104 w 208"/>
                <a:gd name="T1" fmla="*/ 0 h 228"/>
                <a:gd name="T2" fmla="*/ 208 w 208"/>
                <a:gd name="T3" fmla="*/ 104 h 228"/>
                <a:gd name="T4" fmla="*/ 136 w 208"/>
                <a:gd name="T5" fmla="*/ 203 h 228"/>
                <a:gd name="T6" fmla="*/ 145 w 208"/>
                <a:gd name="T7" fmla="*/ 220 h 228"/>
                <a:gd name="T8" fmla="*/ 176 w 208"/>
                <a:gd name="T9" fmla="*/ 220 h 228"/>
                <a:gd name="T10" fmla="*/ 176 w 208"/>
                <a:gd name="T11" fmla="*/ 228 h 228"/>
                <a:gd name="T12" fmla="*/ 32 w 208"/>
                <a:gd name="T13" fmla="*/ 228 h 228"/>
                <a:gd name="T14" fmla="*/ 32 w 208"/>
                <a:gd name="T15" fmla="*/ 220 h 228"/>
                <a:gd name="T16" fmla="*/ 63 w 208"/>
                <a:gd name="T17" fmla="*/ 220 h 228"/>
                <a:gd name="T18" fmla="*/ 72 w 208"/>
                <a:gd name="T19" fmla="*/ 203 h 228"/>
                <a:gd name="T20" fmla="*/ 0 w 208"/>
                <a:gd name="T21" fmla="*/ 104 h 228"/>
                <a:gd name="T22" fmla="*/ 104 w 208"/>
                <a:gd name="T23" fmla="*/ 0 h 228"/>
                <a:gd name="T24" fmla="*/ 80 w 208"/>
                <a:gd name="T25" fmla="*/ 205 h 228"/>
                <a:gd name="T26" fmla="*/ 72 w 208"/>
                <a:gd name="T27" fmla="*/ 220 h 228"/>
                <a:gd name="T28" fmla="*/ 136 w 208"/>
                <a:gd name="T29" fmla="*/ 220 h 228"/>
                <a:gd name="T30" fmla="*/ 128 w 208"/>
                <a:gd name="T31" fmla="*/ 205 h 228"/>
                <a:gd name="T32" fmla="*/ 104 w 208"/>
                <a:gd name="T33" fmla="*/ 208 h 228"/>
                <a:gd name="T34" fmla="*/ 80 w 208"/>
                <a:gd name="T35" fmla="*/ 205 h 228"/>
                <a:gd name="T36" fmla="*/ 104 w 208"/>
                <a:gd name="T37" fmla="*/ 60 h 228"/>
                <a:gd name="T38" fmla="*/ 60 w 208"/>
                <a:gd name="T39" fmla="*/ 104 h 228"/>
                <a:gd name="T40" fmla="*/ 104 w 208"/>
                <a:gd name="T41" fmla="*/ 148 h 228"/>
                <a:gd name="T42" fmla="*/ 148 w 208"/>
                <a:gd name="T43" fmla="*/ 104 h 228"/>
                <a:gd name="T44" fmla="*/ 104 w 208"/>
                <a:gd name="T45" fmla="*/ 60 h 228"/>
                <a:gd name="T46" fmla="*/ 154 w 208"/>
                <a:gd name="T47" fmla="*/ 48 h 228"/>
                <a:gd name="T48" fmla="*/ 148 w 208"/>
                <a:gd name="T49" fmla="*/ 54 h 228"/>
                <a:gd name="T50" fmla="*/ 154 w 208"/>
                <a:gd name="T51" fmla="*/ 60 h 228"/>
                <a:gd name="T52" fmla="*/ 160 w 208"/>
                <a:gd name="T53" fmla="*/ 54 h 228"/>
                <a:gd name="T54" fmla="*/ 154 w 208"/>
                <a:gd name="T55" fmla="*/ 4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8" h="228">
                  <a:moveTo>
                    <a:pt x="104" y="0"/>
                  </a:moveTo>
                  <a:cubicBezTo>
                    <a:pt x="161" y="0"/>
                    <a:pt x="208" y="47"/>
                    <a:pt x="208" y="104"/>
                  </a:cubicBezTo>
                  <a:cubicBezTo>
                    <a:pt x="208" y="150"/>
                    <a:pt x="178" y="190"/>
                    <a:pt x="136" y="203"/>
                  </a:cubicBezTo>
                  <a:cubicBezTo>
                    <a:pt x="145" y="220"/>
                    <a:pt x="145" y="220"/>
                    <a:pt x="145" y="220"/>
                  </a:cubicBezTo>
                  <a:cubicBezTo>
                    <a:pt x="176" y="220"/>
                    <a:pt x="176" y="220"/>
                    <a:pt x="176" y="220"/>
                  </a:cubicBezTo>
                  <a:cubicBezTo>
                    <a:pt x="176" y="228"/>
                    <a:pt x="176" y="228"/>
                    <a:pt x="176" y="228"/>
                  </a:cubicBezTo>
                  <a:cubicBezTo>
                    <a:pt x="32" y="228"/>
                    <a:pt x="32" y="228"/>
                    <a:pt x="32" y="228"/>
                  </a:cubicBezTo>
                  <a:cubicBezTo>
                    <a:pt x="32" y="220"/>
                    <a:pt x="32" y="220"/>
                    <a:pt x="32" y="220"/>
                  </a:cubicBezTo>
                  <a:cubicBezTo>
                    <a:pt x="63" y="220"/>
                    <a:pt x="63" y="220"/>
                    <a:pt x="63" y="220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30" y="190"/>
                    <a:pt x="0" y="150"/>
                    <a:pt x="0" y="104"/>
                  </a:cubicBezTo>
                  <a:cubicBezTo>
                    <a:pt x="0" y="47"/>
                    <a:pt x="47" y="0"/>
                    <a:pt x="104" y="0"/>
                  </a:cubicBezTo>
                  <a:close/>
                  <a:moveTo>
                    <a:pt x="80" y="205"/>
                  </a:moveTo>
                  <a:cubicBezTo>
                    <a:pt x="72" y="220"/>
                    <a:pt x="72" y="220"/>
                    <a:pt x="72" y="220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28" y="205"/>
                    <a:pt x="128" y="205"/>
                    <a:pt x="128" y="205"/>
                  </a:cubicBezTo>
                  <a:cubicBezTo>
                    <a:pt x="120" y="207"/>
                    <a:pt x="112" y="208"/>
                    <a:pt x="104" y="208"/>
                  </a:cubicBezTo>
                  <a:cubicBezTo>
                    <a:pt x="96" y="208"/>
                    <a:pt x="88" y="207"/>
                    <a:pt x="80" y="205"/>
                  </a:cubicBezTo>
                  <a:close/>
                  <a:moveTo>
                    <a:pt x="104" y="60"/>
                  </a:moveTo>
                  <a:cubicBezTo>
                    <a:pt x="80" y="60"/>
                    <a:pt x="60" y="80"/>
                    <a:pt x="60" y="104"/>
                  </a:cubicBezTo>
                  <a:cubicBezTo>
                    <a:pt x="60" y="128"/>
                    <a:pt x="80" y="148"/>
                    <a:pt x="104" y="148"/>
                  </a:cubicBezTo>
                  <a:cubicBezTo>
                    <a:pt x="128" y="148"/>
                    <a:pt x="148" y="128"/>
                    <a:pt x="148" y="104"/>
                  </a:cubicBezTo>
                  <a:cubicBezTo>
                    <a:pt x="148" y="80"/>
                    <a:pt x="128" y="60"/>
                    <a:pt x="104" y="60"/>
                  </a:cubicBezTo>
                  <a:close/>
                  <a:moveTo>
                    <a:pt x="154" y="48"/>
                  </a:moveTo>
                  <a:cubicBezTo>
                    <a:pt x="151" y="48"/>
                    <a:pt x="148" y="51"/>
                    <a:pt x="148" y="54"/>
                  </a:cubicBezTo>
                  <a:cubicBezTo>
                    <a:pt x="148" y="57"/>
                    <a:pt x="151" y="60"/>
                    <a:pt x="154" y="60"/>
                  </a:cubicBezTo>
                  <a:cubicBezTo>
                    <a:pt x="157" y="60"/>
                    <a:pt x="160" y="57"/>
                    <a:pt x="160" y="54"/>
                  </a:cubicBezTo>
                  <a:cubicBezTo>
                    <a:pt x="160" y="51"/>
                    <a:pt x="157" y="48"/>
                    <a:pt x="15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28" name="ïS1ïḋe">
              <a:extLst>
                <a:ext uri="{FF2B5EF4-FFF2-40B4-BE49-F238E27FC236}">
                  <a16:creationId xmlns:a16="http://schemas.microsoft.com/office/drawing/2014/main" id="{C547A2A0-23CB-404E-8D65-423FD8796D83}"/>
                </a:ext>
              </a:extLst>
            </p:cNvPr>
            <p:cNvSpPr/>
            <p:nvPr/>
          </p:nvSpPr>
          <p:spPr bwMode="auto">
            <a:xfrm>
              <a:off x="9303840" y="2586944"/>
              <a:ext cx="2215060" cy="751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Supporting text here.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… …</a:t>
              </a:r>
            </a:p>
          </p:txBody>
        </p:sp>
        <p:grpSp>
          <p:nvGrpSpPr>
            <p:cNvPr id="6" name="îşlíḋê">
              <a:extLst>
                <a:ext uri="{FF2B5EF4-FFF2-40B4-BE49-F238E27FC236}">
                  <a16:creationId xmlns:a16="http://schemas.microsoft.com/office/drawing/2014/main" id="{342E1BFB-D26F-4223-9F6E-11437659FE59}"/>
                </a:ext>
              </a:extLst>
            </p:cNvPr>
            <p:cNvGrpSpPr/>
            <p:nvPr/>
          </p:nvGrpSpPr>
          <p:grpSpPr>
            <a:xfrm>
              <a:off x="9303840" y="4343113"/>
              <a:ext cx="2215060" cy="1146198"/>
              <a:chOff x="9303840" y="4343113"/>
              <a:chExt cx="2215060" cy="1146198"/>
            </a:xfrm>
          </p:grpSpPr>
          <p:sp>
            <p:nvSpPr>
              <p:cNvPr id="226" name="iṧ1ïďê">
                <a:extLst>
                  <a:ext uri="{FF2B5EF4-FFF2-40B4-BE49-F238E27FC236}">
                    <a16:creationId xmlns:a16="http://schemas.microsoft.com/office/drawing/2014/main" id="{ED2E1D40-505D-4E47-9317-35E97443BE31}"/>
                  </a:ext>
                </a:extLst>
              </p:cNvPr>
              <p:cNvSpPr/>
              <p:nvPr/>
            </p:nvSpPr>
            <p:spPr bwMode="auto">
              <a:xfrm>
                <a:off x="9303840" y="4737603"/>
                <a:ext cx="2215060" cy="751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 text here.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 …</a:t>
                </a:r>
                <a:endParaRPr lang="en-US" altLang="zh-CN" sz="1100" dirty="0"/>
              </a:p>
            </p:txBody>
          </p:sp>
          <p:sp>
            <p:nvSpPr>
              <p:cNvPr id="227" name="ïşlíḑè">
                <a:extLst>
                  <a:ext uri="{FF2B5EF4-FFF2-40B4-BE49-F238E27FC236}">
                    <a16:creationId xmlns:a16="http://schemas.microsoft.com/office/drawing/2014/main" id="{D0C04B68-9F13-432B-82DE-18C4D4CDF8DA}"/>
                  </a:ext>
                </a:extLst>
              </p:cNvPr>
              <p:cNvSpPr txBox="1"/>
              <p:nvPr/>
            </p:nvSpPr>
            <p:spPr bwMode="auto">
              <a:xfrm>
                <a:off x="9303840" y="4343113"/>
                <a:ext cx="2215060" cy="3804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sp>
          <p:nvSpPr>
            <p:cNvPr id="224" name="î$ľïḑe">
              <a:extLst>
                <a:ext uri="{FF2B5EF4-FFF2-40B4-BE49-F238E27FC236}">
                  <a16:creationId xmlns:a16="http://schemas.microsoft.com/office/drawing/2014/main" id="{EC62D679-B9FF-4EB0-8000-FA9F7607ECF6}"/>
                </a:ext>
              </a:extLst>
            </p:cNvPr>
            <p:cNvSpPr/>
            <p:nvPr/>
          </p:nvSpPr>
          <p:spPr bwMode="auto">
            <a:xfrm>
              <a:off x="10012622" y="3113021"/>
              <a:ext cx="810000" cy="810172"/>
            </a:xfrm>
            <a:prstGeom prst="rect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25" name="í$ḷîḓe">
              <a:extLst>
                <a:ext uri="{FF2B5EF4-FFF2-40B4-BE49-F238E27FC236}">
                  <a16:creationId xmlns:a16="http://schemas.microsoft.com/office/drawing/2014/main" id="{E0574EC8-CC3A-420B-AB3C-C6D5FDCA9D6B}"/>
                </a:ext>
              </a:extLst>
            </p:cNvPr>
            <p:cNvSpPr/>
            <p:nvPr/>
          </p:nvSpPr>
          <p:spPr bwMode="auto">
            <a:xfrm>
              <a:off x="10222106" y="3338653"/>
              <a:ext cx="391031" cy="358907"/>
            </a:xfrm>
            <a:custGeom>
              <a:avLst/>
              <a:gdLst>
                <a:gd name="T0" fmla="*/ 82 w 353"/>
                <a:gd name="T1" fmla="*/ 152 h 324"/>
                <a:gd name="T2" fmla="*/ 82 w 353"/>
                <a:gd name="T3" fmla="*/ 184 h 324"/>
                <a:gd name="T4" fmla="*/ 94 w 353"/>
                <a:gd name="T5" fmla="*/ 184 h 324"/>
                <a:gd name="T6" fmla="*/ 94 w 353"/>
                <a:gd name="T7" fmla="*/ 152 h 324"/>
                <a:gd name="T8" fmla="*/ 258 w 353"/>
                <a:gd name="T9" fmla="*/ 152 h 324"/>
                <a:gd name="T10" fmla="*/ 258 w 353"/>
                <a:gd name="T11" fmla="*/ 184 h 324"/>
                <a:gd name="T12" fmla="*/ 271 w 353"/>
                <a:gd name="T13" fmla="*/ 184 h 324"/>
                <a:gd name="T14" fmla="*/ 271 w 353"/>
                <a:gd name="T15" fmla="*/ 152 h 324"/>
                <a:gd name="T16" fmla="*/ 353 w 353"/>
                <a:gd name="T17" fmla="*/ 152 h 324"/>
                <a:gd name="T18" fmla="*/ 353 w 353"/>
                <a:gd name="T19" fmla="*/ 324 h 324"/>
                <a:gd name="T20" fmla="*/ 0 w 353"/>
                <a:gd name="T21" fmla="*/ 324 h 324"/>
                <a:gd name="T22" fmla="*/ 0 w 353"/>
                <a:gd name="T23" fmla="*/ 152 h 324"/>
                <a:gd name="T24" fmla="*/ 82 w 353"/>
                <a:gd name="T25" fmla="*/ 152 h 324"/>
                <a:gd name="T26" fmla="*/ 271 w 353"/>
                <a:gd name="T27" fmla="*/ 0 h 324"/>
                <a:gd name="T28" fmla="*/ 271 w 353"/>
                <a:gd name="T29" fmla="*/ 76 h 324"/>
                <a:gd name="T30" fmla="*/ 353 w 353"/>
                <a:gd name="T31" fmla="*/ 76 h 324"/>
                <a:gd name="T32" fmla="*/ 353 w 353"/>
                <a:gd name="T33" fmla="*/ 140 h 324"/>
                <a:gd name="T34" fmla="*/ 0 w 353"/>
                <a:gd name="T35" fmla="*/ 140 h 324"/>
                <a:gd name="T36" fmla="*/ 0 w 353"/>
                <a:gd name="T37" fmla="*/ 76 h 324"/>
                <a:gd name="T38" fmla="*/ 82 w 353"/>
                <a:gd name="T39" fmla="*/ 76 h 324"/>
                <a:gd name="T40" fmla="*/ 82 w 353"/>
                <a:gd name="T41" fmla="*/ 0 h 324"/>
                <a:gd name="T42" fmla="*/ 271 w 353"/>
                <a:gd name="T43" fmla="*/ 0 h 324"/>
                <a:gd name="T44" fmla="*/ 258 w 353"/>
                <a:gd name="T45" fmla="*/ 12 h 324"/>
                <a:gd name="T46" fmla="*/ 94 w 353"/>
                <a:gd name="T47" fmla="*/ 12 h 324"/>
                <a:gd name="T48" fmla="*/ 94 w 353"/>
                <a:gd name="T49" fmla="*/ 76 h 324"/>
                <a:gd name="T50" fmla="*/ 258 w 353"/>
                <a:gd name="T51" fmla="*/ 76 h 324"/>
                <a:gd name="T52" fmla="*/ 258 w 353"/>
                <a:gd name="T53" fmla="*/ 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324">
                  <a:moveTo>
                    <a:pt x="82" y="152"/>
                  </a:moveTo>
                  <a:lnTo>
                    <a:pt x="82" y="184"/>
                  </a:lnTo>
                  <a:lnTo>
                    <a:pt x="94" y="184"/>
                  </a:lnTo>
                  <a:lnTo>
                    <a:pt x="94" y="152"/>
                  </a:lnTo>
                  <a:lnTo>
                    <a:pt x="258" y="152"/>
                  </a:lnTo>
                  <a:lnTo>
                    <a:pt x="258" y="184"/>
                  </a:lnTo>
                  <a:lnTo>
                    <a:pt x="271" y="184"/>
                  </a:lnTo>
                  <a:lnTo>
                    <a:pt x="271" y="152"/>
                  </a:lnTo>
                  <a:lnTo>
                    <a:pt x="353" y="152"/>
                  </a:lnTo>
                  <a:lnTo>
                    <a:pt x="353" y="324"/>
                  </a:lnTo>
                  <a:lnTo>
                    <a:pt x="0" y="324"/>
                  </a:lnTo>
                  <a:lnTo>
                    <a:pt x="0" y="152"/>
                  </a:lnTo>
                  <a:lnTo>
                    <a:pt x="82" y="152"/>
                  </a:lnTo>
                  <a:close/>
                  <a:moveTo>
                    <a:pt x="271" y="0"/>
                  </a:moveTo>
                  <a:lnTo>
                    <a:pt x="271" y="76"/>
                  </a:lnTo>
                  <a:lnTo>
                    <a:pt x="353" y="76"/>
                  </a:lnTo>
                  <a:lnTo>
                    <a:pt x="353" y="140"/>
                  </a:lnTo>
                  <a:lnTo>
                    <a:pt x="0" y="140"/>
                  </a:lnTo>
                  <a:lnTo>
                    <a:pt x="0" y="76"/>
                  </a:lnTo>
                  <a:lnTo>
                    <a:pt x="82" y="76"/>
                  </a:lnTo>
                  <a:lnTo>
                    <a:pt x="82" y="0"/>
                  </a:lnTo>
                  <a:lnTo>
                    <a:pt x="271" y="0"/>
                  </a:lnTo>
                  <a:close/>
                  <a:moveTo>
                    <a:pt x="258" y="12"/>
                  </a:moveTo>
                  <a:lnTo>
                    <a:pt x="94" y="12"/>
                  </a:lnTo>
                  <a:lnTo>
                    <a:pt x="94" y="76"/>
                  </a:lnTo>
                  <a:lnTo>
                    <a:pt x="258" y="76"/>
                  </a:lnTo>
                  <a:lnTo>
                    <a:pt x="258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34675585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líd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ļîde">
            <a:extLst>
              <a:ext uri="{FF2B5EF4-FFF2-40B4-BE49-F238E27FC236}">
                <a16:creationId xmlns:a16="http://schemas.microsoft.com/office/drawing/2014/main" id="{B8E57F6C-B4CF-4F36-8E5F-463847D6B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îşḷíḓé">
            <a:extLst>
              <a:ext uri="{FF2B5EF4-FFF2-40B4-BE49-F238E27FC236}">
                <a16:creationId xmlns:a16="http://schemas.microsoft.com/office/drawing/2014/main" id="{48502EA1-68FD-4349-AD2D-65680B72F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ṥľîḋe">
            <a:extLst>
              <a:ext uri="{FF2B5EF4-FFF2-40B4-BE49-F238E27FC236}">
                <a16:creationId xmlns:a16="http://schemas.microsoft.com/office/drawing/2014/main" id="{E3A5E02F-541A-48D4-96E7-D24F29491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26</a:t>
            </a:fld>
            <a:endParaRPr lang="zh-CN" altLang="en-US"/>
          </a:p>
        </p:txBody>
      </p:sp>
      <p:sp>
        <p:nvSpPr>
          <p:cNvPr id="149" name="îṥľiďe">
            <a:extLst>
              <a:ext uri="{FF2B5EF4-FFF2-40B4-BE49-F238E27FC236}">
                <a16:creationId xmlns:a16="http://schemas.microsoft.com/office/drawing/2014/main" id="{8C68EAD6-AFD5-4DAB-9F83-2FFB3F4ED030}"/>
              </a:ext>
            </a:extLst>
          </p:cNvPr>
          <p:cNvSpPr/>
          <p:nvPr/>
        </p:nvSpPr>
        <p:spPr>
          <a:xfrm>
            <a:off x="3975100" y="1429919"/>
            <a:ext cx="4241800" cy="4241800"/>
          </a:xfrm>
          <a:prstGeom prst="rect">
            <a:avLst/>
          </a:prstGeom>
          <a:solidFill>
            <a:schemeClr val="bg1">
              <a:lumMod val="95000"/>
              <a:alpha val="33000"/>
            </a:schemeClr>
          </a:solidFill>
          <a:ln w="5715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50" name="iṣ1ïďe">
            <a:extLst>
              <a:ext uri="{FF2B5EF4-FFF2-40B4-BE49-F238E27FC236}">
                <a16:creationId xmlns:a16="http://schemas.microsoft.com/office/drawing/2014/main" id="{999AD8B4-B5AC-42E5-838B-E65918335BEA}"/>
              </a:ext>
            </a:extLst>
          </p:cNvPr>
          <p:cNvSpPr/>
          <p:nvPr/>
        </p:nvSpPr>
        <p:spPr>
          <a:xfrm>
            <a:off x="4291375" y="1746194"/>
            <a:ext cx="3609251" cy="3609251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51" name="îṣḻíḋe">
            <a:extLst>
              <a:ext uri="{FF2B5EF4-FFF2-40B4-BE49-F238E27FC236}">
                <a16:creationId xmlns:a16="http://schemas.microsoft.com/office/drawing/2014/main" id="{2E49AD3E-9325-4557-909F-3B9ED49262C2}"/>
              </a:ext>
            </a:extLst>
          </p:cNvPr>
          <p:cNvSpPr/>
          <p:nvPr/>
        </p:nvSpPr>
        <p:spPr>
          <a:xfrm>
            <a:off x="4124329" y="1579146"/>
            <a:ext cx="3943346" cy="3943346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129" name="îs1íḍé">
            <a:extLst>
              <a:ext uri="{FF2B5EF4-FFF2-40B4-BE49-F238E27FC236}">
                <a16:creationId xmlns:a16="http://schemas.microsoft.com/office/drawing/2014/main" id="{BF37F6EE-424F-43D1-86D2-0BAF40D48AEC}"/>
              </a:ext>
            </a:extLst>
          </p:cNvPr>
          <p:cNvCxnSpPr>
            <a:cxnSpLocks/>
          </p:cNvCxnSpPr>
          <p:nvPr/>
        </p:nvCxnSpPr>
        <p:spPr>
          <a:xfrm>
            <a:off x="660400" y="3550739"/>
            <a:ext cx="309245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íSľiḋe">
            <a:extLst>
              <a:ext uri="{FF2B5EF4-FFF2-40B4-BE49-F238E27FC236}">
                <a16:creationId xmlns:a16="http://schemas.microsoft.com/office/drawing/2014/main" id="{C113CD3D-D8D9-4C15-AD41-BDA34854A286}"/>
              </a:ext>
            </a:extLst>
          </p:cNvPr>
          <p:cNvCxnSpPr>
            <a:cxnSpLocks/>
          </p:cNvCxnSpPr>
          <p:nvPr/>
        </p:nvCxnSpPr>
        <p:spPr>
          <a:xfrm>
            <a:off x="8426450" y="3550739"/>
            <a:ext cx="309245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ï$ļiḑè">
            <a:extLst>
              <a:ext uri="{FF2B5EF4-FFF2-40B4-BE49-F238E27FC236}">
                <a16:creationId xmlns:a16="http://schemas.microsoft.com/office/drawing/2014/main" id="{6CC50D50-484E-4C51-99FE-3F70AC464554}"/>
              </a:ext>
            </a:extLst>
          </p:cNvPr>
          <p:cNvSpPr txBox="1"/>
          <p:nvPr/>
        </p:nvSpPr>
        <p:spPr>
          <a:xfrm>
            <a:off x="879271" y="2102520"/>
            <a:ext cx="2552819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/>
              <a:t>Text here</a:t>
            </a:r>
          </a:p>
        </p:txBody>
      </p:sp>
      <p:sp>
        <p:nvSpPr>
          <p:cNvPr id="132" name="îşļîḍè">
            <a:extLst>
              <a:ext uri="{FF2B5EF4-FFF2-40B4-BE49-F238E27FC236}">
                <a16:creationId xmlns:a16="http://schemas.microsoft.com/office/drawing/2014/main" id="{2E0EF69D-DACB-44FD-B756-D7B2FABBE100}"/>
              </a:ext>
            </a:extLst>
          </p:cNvPr>
          <p:cNvSpPr/>
          <p:nvPr/>
        </p:nvSpPr>
        <p:spPr bwMode="auto">
          <a:xfrm>
            <a:off x="879271" y="2523048"/>
            <a:ext cx="2552819" cy="851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/>
              <a:t>Copy paste fonts. Choose the only option to retain text.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sp>
        <p:nvSpPr>
          <p:cNvPr id="133" name="iṧ1îḓe">
            <a:extLst>
              <a:ext uri="{FF2B5EF4-FFF2-40B4-BE49-F238E27FC236}">
                <a16:creationId xmlns:a16="http://schemas.microsoft.com/office/drawing/2014/main" id="{BE36B444-A6BE-4B1E-814D-F6AE96216C5E}"/>
              </a:ext>
            </a:extLst>
          </p:cNvPr>
          <p:cNvSpPr/>
          <p:nvPr/>
        </p:nvSpPr>
        <p:spPr bwMode="auto">
          <a:xfrm>
            <a:off x="1927109" y="1612142"/>
            <a:ext cx="457142" cy="457140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47" name="îSlíďe">
            <a:extLst>
              <a:ext uri="{FF2B5EF4-FFF2-40B4-BE49-F238E27FC236}">
                <a16:creationId xmlns:a16="http://schemas.microsoft.com/office/drawing/2014/main" id="{CF0ADB8A-8C0F-468F-AAB1-B525F402165E}"/>
              </a:ext>
            </a:extLst>
          </p:cNvPr>
          <p:cNvSpPr txBox="1"/>
          <p:nvPr/>
        </p:nvSpPr>
        <p:spPr>
          <a:xfrm>
            <a:off x="879270" y="4550558"/>
            <a:ext cx="2552819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/>
              <a:t>Text here</a:t>
            </a:r>
          </a:p>
        </p:txBody>
      </p:sp>
      <p:sp>
        <p:nvSpPr>
          <p:cNvPr id="148" name="ïṡlïḓê">
            <a:extLst>
              <a:ext uri="{FF2B5EF4-FFF2-40B4-BE49-F238E27FC236}">
                <a16:creationId xmlns:a16="http://schemas.microsoft.com/office/drawing/2014/main" id="{A2D664E9-09E5-4954-9E8F-C7FDE2E8D0E0}"/>
              </a:ext>
            </a:extLst>
          </p:cNvPr>
          <p:cNvSpPr/>
          <p:nvPr/>
        </p:nvSpPr>
        <p:spPr bwMode="auto">
          <a:xfrm>
            <a:off x="879270" y="4971086"/>
            <a:ext cx="2552819" cy="851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/>
              <a:t>Copy paste fonts. Choose the only option to retain text.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sp>
        <p:nvSpPr>
          <p:cNvPr id="136" name="îSľïďé">
            <a:extLst>
              <a:ext uri="{FF2B5EF4-FFF2-40B4-BE49-F238E27FC236}">
                <a16:creationId xmlns:a16="http://schemas.microsoft.com/office/drawing/2014/main" id="{1385C620-E8EB-4299-A77C-8BDC7968D794}"/>
              </a:ext>
            </a:extLst>
          </p:cNvPr>
          <p:cNvSpPr/>
          <p:nvPr/>
        </p:nvSpPr>
        <p:spPr bwMode="auto">
          <a:xfrm>
            <a:off x="1927109" y="4060180"/>
            <a:ext cx="457142" cy="457140"/>
          </a:xfrm>
          <a:prstGeom prst="rect">
            <a:avLst/>
          </a:prstGeom>
          <a:solidFill>
            <a:schemeClr val="accent3"/>
          </a:solidFill>
          <a:ln w="28575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38" name="îṥ1íḓè">
            <a:extLst>
              <a:ext uri="{FF2B5EF4-FFF2-40B4-BE49-F238E27FC236}">
                <a16:creationId xmlns:a16="http://schemas.microsoft.com/office/drawing/2014/main" id="{B4B88BCA-C850-477D-A66A-31D9C0AB4E2E}"/>
              </a:ext>
            </a:extLst>
          </p:cNvPr>
          <p:cNvSpPr txBox="1"/>
          <p:nvPr/>
        </p:nvSpPr>
        <p:spPr>
          <a:xfrm>
            <a:off x="8759911" y="2102520"/>
            <a:ext cx="2552819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/>
              <a:t>Text here</a:t>
            </a:r>
          </a:p>
        </p:txBody>
      </p:sp>
      <p:sp>
        <p:nvSpPr>
          <p:cNvPr id="139" name="îsḷîḋé">
            <a:extLst>
              <a:ext uri="{FF2B5EF4-FFF2-40B4-BE49-F238E27FC236}">
                <a16:creationId xmlns:a16="http://schemas.microsoft.com/office/drawing/2014/main" id="{28ECB09F-3E42-4CB3-91D1-ADDE2D0B554F}"/>
              </a:ext>
            </a:extLst>
          </p:cNvPr>
          <p:cNvSpPr/>
          <p:nvPr/>
        </p:nvSpPr>
        <p:spPr bwMode="auto">
          <a:xfrm>
            <a:off x="8759911" y="2523048"/>
            <a:ext cx="2552819" cy="851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/>
              <a:t>Copy paste fonts. Choose the only option to retain text.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sp>
        <p:nvSpPr>
          <p:cNvPr id="140" name="îŝlíḍe">
            <a:extLst>
              <a:ext uri="{FF2B5EF4-FFF2-40B4-BE49-F238E27FC236}">
                <a16:creationId xmlns:a16="http://schemas.microsoft.com/office/drawing/2014/main" id="{2EE0DBE1-883C-44BC-825F-14319A094366}"/>
              </a:ext>
            </a:extLst>
          </p:cNvPr>
          <p:cNvSpPr/>
          <p:nvPr/>
        </p:nvSpPr>
        <p:spPr bwMode="auto">
          <a:xfrm>
            <a:off x="9807749" y="1612142"/>
            <a:ext cx="457142" cy="457140"/>
          </a:xfrm>
          <a:prstGeom prst="rect">
            <a:avLst/>
          </a:prstGeom>
          <a:solidFill>
            <a:schemeClr val="accent2"/>
          </a:solidFill>
          <a:ln w="28575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42" name="ïṥlíḋe">
            <a:extLst>
              <a:ext uri="{FF2B5EF4-FFF2-40B4-BE49-F238E27FC236}">
                <a16:creationId xmlns:a16="http://schemas.microsoft.com/office/drawing/2014/main" id="{0195F709-D4E9-44AC-8428-5F4C4CB62BE5}"/>
              </a:ext>
            </a:extLst>
          </p:cNvPr>
          <p:cNvSpPr txBox="1"/>
          <p:nvPr/>
        </p:nvSpPr>
        <p:spPr>
          <a:xfrm>
            <a:off x="8759911" y="4550558"/>
            <a:ext cx="2552819" cy="42052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/>
              <a:t>Text here</a:t>
            </a:r>
          </a:p>
        </p:txBody>
      </p:sp>
      <p:sp>
        <p:nvSpPr>
          <p:cNvPr id="143" name="íṧ1îďè">
            <a:extLst>
              <a:ext uri="{FF2B5EF4-FFF2-40B4-BE49-F238E27FC236}">
                <a16:creationId xmlns:a16="http://schemas.microsoft.com/office/drawing/2014/main" id="{1D840AA6-B1C9-4527-88F4-58E6A8ED59C4}"/>
              </a:ext>
            </a:extLst>
          </p:cNvPr>
          <p:cNvSpPr/>
          <p:nvPr/>
        </p:nvSpPr>
        <p:spPr bwMode="auto">
          <a:xfrm>
            <a:off x="8759911" y="4971086"/>
            <a:ext cx="2552819" cy="851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/>
              <a:t>Copy paste fonts. Choose the only option to retain text.</a:t>
            </a:r>
          </a:p>
          <a:p>
            <a:pPr algn="ctr"/>
            <a:r>
              <a:rPr lang="en-US" altLang="zh-CN" sz="1100" dirty="0"/>
              <a:t>……</a:t>
            </a:r>
          </a:p>
        </p:txBody>
      </p:sp>
      <p:sp>
        <p:nvSpPr>
          <p:cNvPr id="144" name="i$ḷíde">
            <a:extLst>
              <a:ext uri="{FF2B5EF4-FFF2-40B4-BE49-F238E27FC236}">
                <a16:creationId xmlns:a16="http://schemas.microsoft.com/office/drawing/2014/main" id="{E7077F3E-2857-4422-A882-AFCA2458DBF1}"/>
              </a:ext>
            </a:extLst>
          </p:cNvPr>
          <p:cNvSpPr/>
          <p:nvPr/>
        </p:nvSpPr>
        <p:spPr bwMode="auto">
          <a:xfrm>
            <a:off x="9807749" y="4060180"/>
            <a:ext cx="457142" cy="457140"/>
          </a:xfrm>
          <a:prstGeom prst="rect">
            <a:avLst/>
          </a:prstGeom>
          <a:solidFill>
            <a:schemeClr val="accent4"/>
          </a:solidFill>
          <a:ln w="28575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34" name="i$lïḑê">
            <a:extLst>
              <a:ext uri="{FF2B5EF4-FFF2-40B4-BE49-F238E27FC236}">
                <a16:creationId xmlns:a16="http://schemas.microsoft.com/office/drawing/2014/main" id="{6F638301-6143-4726-8E14-32A2EDCF5E56}"/>
              </a:ext>
            </a:extLst>
          </p:cNvPr>
          <p:cNvSpPr/>
          <p:nvPr/>
        </p:nvSpPr>
        <p:spPr bwMode="auto">
          <a:xfrm>
            <a:off x="2050928" y="1724782"/>
            <a:ext cx="209504" cy="231860"/>
          </a:xfrm>
          <a:custGeom>
            <a:avLst/>
            <a:gdLst>
              <a:gd name="T0" fmla="*/ 104 w 208"/>
              <a:gd name="T1" fmla="*/ 0 h 228"/>
              <a:gd name="T2" fmla="*/ 208 w 208"/>
              <a:gd name="T3" fmla="*/ 104 h 228"/>
              <a:gd name="T4" fmla="*/ 136 w 208"/>
              <a:gd name="T5" fmla="*/ 203 h 228"/>
              <a:gd name="T6" fmla="*/ 145 w 208"/>
              <a:gd name="T7" fmla="*/ 220 h 228"/>
              <a:gd name="T8" fmla="*/ 176 w 208"/>
              <a:gd name="T9" fmla="*/ 220 h 228"/>
              <a:gd name="T10" fmla="*/ 176 w 208"/>
              <a:gd name="T11" fmla="*/ 228 h 228"/>
              <a:gd name="T12" fmla="*/ 32 w 208"/>
              <a:gd name="T13" fmla="*/ 228 h 228"/>
              <a:gd name="T14" fmla="*/ 32 w 208"/>
              <a:gd name="T15" fmla="*/ 220 h 228"/>
              <a:gd name="T16" fmla="*/ 63 w 208"/>
              <a:gd name="T17" fmla="*/ 220 h 228"/>
              <a:gd name="T18" fmla="*/ 72 w 208"/>
              <a:gd name="T19" fmla="*/ 203 h 228"/>
              <a:gd name="T20" fmla="*/ 0 w 208"/>
              <a:gd name="T21" fmla="*/ 104 h 228"/>
              <a:gd name="T22" fmla="*/ 104 w 208"/>
              <a:gd name="T23" fmla="*/ 0 h 228"/>
              <a:gd name="T24" fmla="*/ 80 w 208"/>
              <a:gd name="T25" fmla="*/ 205 h 228"/>
              <a:gd name="T26" fmla="*/ 72 w 208"/>
              <a:gd name="T27" fmla="*/ 220 h 228"/>
              <a:gd name="T28" fmla="*/ 136 w 208"/>
              <a:gd name="T29" fmla="*/ 220 h 228"/>
              <a:gd name="T30" fmla="*/ 128 w 208"/>
              <a:gd name="T31" fmla="*/ 205 h 228"/>
              <a:gd name="T32" fmla="*/ 104 w 208"/>
              <a:gd name="T33" fmla="*/ 208 h 228"/>
              <a:gd name="T34" fmla="*/ 80 w 208"/>
              <a:gd name="T35" fmla="*/ 205 h 228"/>
              <a:gd name="T36" fmla="*/ 104 w 208"/>
              <a:gd name="T37" fmla="*/ 60 h 228"/>
              <a:gd name="T38" fmla="*/ 60 w 208"/>
              <a:gd name="T39" fmla="*/ 104 h 228"/>
              <a:gd name="T40" fmla="*/ 104 w 208"/>
              <a:gd name="T41" fmla="*/ 148 h 228"/>
              <a:gd name="T42" fmla="*/ 148 w 208"/>
              <a:gd name="T43" fmla="*/ 104 h 228"/>
              <a:gd name="T44" fmla="*/ 104 w 208"/>
              <a:gd name="T45" fmla="*/ 60 h 228"/>
              <a:gd name="T46" fmla="*/ 154 w 208"/>
              <a:gd name="T47" fmla="*/ 48 h 228"/>
              <a:gd name="T48" fmla="*/ 148 w 208"/>
              <a:gd name="T49" fmla="*/ 54 h 228"/>
              <a:gd name="T50" fmla="*/ 154 w 208"/>
              <a:gd name="T51" fmla="*/ 60 h 228"/>
              <a:gd name="T52" fmla="*/ 160 w 208"/>
              <a:gd name="T53" fmla="*/ 54 h 228"/>
              <a:gd name="T54" fmla="*/ 154 w 208"/>
              <a:gd name="T55" fmla="*/ 4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8" h="228">
                <a:moveTo>
                  <a:pt x="104" y="0"/>
                </a:moveTo>
                <a:cubicBezTo>
                  <a:pt x="161" y="0"/>
                  <a:pt x="208" y="47"/>
                  <a:pt x="208" y="104"/>
                </a:cubicBezTo>
                <a:cubicBezTo>
                  <a:pt x="208" y="150"/>
                  <a:pt x="178" y="190"/>
                  <a:pt x="136" y="203"/>
                </a:cubicBezTo>
                <a:cubicBezTo>
                  <a:pt x="145" y="220"/>
                  <a:pt x="145" y="220"/>
                  <a:pt x="145" y="220"/>
                </a:cubicBezTo>
                <a:cubicBezTo>
                  <a:pt x="176" y="220"/>
                  <a:pt x="176" y="220"/>
                  <a:pt x="176" y="220"/>
                </a:cubicBezTo>
                <a:cubicBezTo>
                  <a:pt x="176" y="228"/>
                  <a:pt x="176" y="228"/>
                  <a:pt x="176" y="228"/>
                </a:cubicBezTo>
                <a:cubicBezTo>
                  <a:pt x="32" y="228"/>
                  <a:pt x="32" y="228"/>
                  <a:pt x="32" y="228"/>
                </a:cubicBezTo>
                <a:cubicBezTo>
                  <a:pt x="32" y="220"/>
                  <a:pt x="32" y="220"/>
                  <a:pt x="32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72" y="203"/>
                  <a:pt x="72" y="203"/>
                  <a:pt x="72" y="203"/>
                </a:cubicBezTo>
                <a:cubicBezTo>
                  <a:pt x="30" y="190"/>
                  <a:pt x="0" y="150"/>
                  <a:pt x="0" y="104"/>
                </a:cubicBezTo>
                <a:cubicBezTo>
                  <a:pt x="0" y="47"/>
                  <a:pt x="47" y="0"/>
                  <a:pt x="104" y="0"/>
                </a:cubicBezTo>
                <a:close/>
                <a:moveTo>
                  <a:pt x="80" y="205"/>
                </a:moveTo>
                <a:cubicBezTo>
                  <a:pt x="72" y="220"/>
                  <a:pt x="72" y="220"/>
                  <a:pt x="72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120" y="207"/>
                  <a:pt x="112" y="208"/>
                  <a:pt x="104" y="208"/>
                </a:cubicBezTo>
                <a:cubicBezTo>
                  <a:pt x="96" y="208"/>
                  <a:pt x="88" y="207"/>
                  <a:pt x="80" y="205"/>
                </a:cubicBezTo>
                <a:close/>
                <a:moveTo>
                  <a:pt x="104" y="60"/>
                </a:moveTo>
                <a:cubicBezTo>
                  <a:pt x="80" y="60"/>
                  <a:pt x="60" y="80"/>
                  <a:pt x="60" y="104"/>
                </a:cubicBezTo>
                <a:cubicBezTo>
                  <a:pt x="60" y="128"/>
                  <a:pt x="80" y="148"/>
                  <a:pt x="104" y="148"/>
                </a:cubicBezTo>
                <a:cubicBezTo>
                  <a:pt x="128" y="148"/>
                  <a:pt x="148" y="128"/>
                  <a:pt x="148" y="104"/>
                </a:cubicBezTo>
                <a:cubicBezTo>
                  <a:pt x="148" y="80"/>
                  <a:pt x="128" y="60"/>
                  <a:pt x="104" y="60"/>
                </a:cubicBezTo>
                <a:close/>
                <a:moveTo>
                  <a:pt x="154" y="48"/>
                </a:moveTo>
                <a:cubicBezTo>
                  <a:pt x="151" y="48"/>
                  <a:pt x="148" y="51"/>
                  <a:pt x="148" y="54"/>
                </a:cubicBezTo>
                <a:cubicBezTo>
                  <a:pt x="148" y="57"/>
                  <a:pt x="151" y="60"/>
                  <a:pt x="154" y="60"/>
                </a:cubicBezTo>
                <a:cubicBezTo>
                  <a:pt x="157" y="60"/>
                  <a:pt x="160" y="57"/>
                  <a:pt x="160" y="54"/>
                </a:cubicBezTo>
                <a:cubicBezTo>
                  <a:pt x="160" y="51"/>
                  <a:pt x="157" y="48"/>
                  <a:pt x="154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37" name="í$1îḋe">
            <a:extLst>
              <a:ext uri="{FF2B5EF4-FFF2-40B4-BE49-F238E27FC236}">
                <a16:creationId xmlns:a16="http://schemas.microsoft.com/office/drawing/2014/main" id="{ADF05A01-6755-4093-A1ED-E5DD1125A10F}"/>
              </a:ext>
            </a:extLst>
          </p:cNvPr>
          <p:cNvSpPr/>
          <p:nvPr/>
        </p:nvSpPr>
        <p:spPr bwMode="auto">
          <a:xfrm>
            <a:off x="2039750" y="4182345"/>
            <a:ext cx="231860" cy="212811"/>
          </a:xfrm>
          <a:custGeom>
            <a:avLst/>
            <a:gdLst>
              <a:gd name="T0" fmla="*/ 82 w 353"/>
              <a:gd name="T1" fmla="*/ 152 h 324"/>
              <a:gd name="T2" fmla="*/ 82 w 353"/>
              <a:gd name="T3" fmla="*/ 184 h 324"/>
              <a:gd name="T4" fmla="*/ 94 w 353"/>
              <a:gd name="T5" fmla="*/ 184 h 324"/>
              <a:gd name="T6" fmla="*/ 94 w 353"/>
              <a:gd name="T7" fmla="*/ 152 h 324"/>
              <a:gd name="T8" fmla="*/ 258 w 353"/>
              <a:gd name="T9" fmla="*/ 152 h 324"/>
              <a:gd name="T10" fmla="*/ 258 w 353"/>
              <a:gd name="T11" fmla="*/ 184 h 324"/>
              <a:gd name="T12" fmla="*/ 271 w 353"/>
              <a:gd name="T13" fmla="*/ 184 h 324"/>
              <a:gd name="T14" fmla="*/ 271 w 353"/>
              <a:gd name="T15" fmla="*/ 152 h 324"/>
              <a:gd name="T16" fmla="*/ 353 w 353"/>
              <a:gd name="T17" fmla="*/ 152 h 324"/>
              <a:gd name="T18" fmla="*/ 353 w 353"/>
              <a:gd name="T19" fmla="*/ 324 h 324"/>
              <a:gd name="T20" fmla="*/ 0 w 353"/>
              <a:gd name="T21" fmla="*/ 324 h 324"/>
              <a:gd name="T22" fmla="*/ 0 w 353"/>
              <a:gd name="T23" fmla="*/ 152 h 324"/>
              <a:gd name="T24" fmla="*/ 82 w 353"/>
              <a:gd name="T25" fmla="*/ 152 h 324"/>
              <a:gd name="T26" fmla="*/ 271 w 353"/>
              <a:gd name="T27" fmla="*/ 0 h 324"/>
              <a:gd name="T28" fmla="*/ 271 w 353"/>
              <a:gd name="T29" fmla="*/ 76 h 324"/>
              <a:gd name="T30" fmla="*/ 353 w 353"/>
              <a:gd name="T31" fmla="*/ 76 h 324"/>
              <a:gd name="T32" fmla="*/ 353 w 353"/>
              <a:gd name="T33" fmla="*/ 140 h 324"/>
              <a:gd name="T34" fmla="*/ 0 w 353"/>
              <a:gd name="T35" fmla="*/ 140 h 324"/>
              <a:gd name="T36" fmla="*/ 0 w 353"/>
              <a:gd name="T37" fmla="*/ 76 h 324"/>
              <a:gd name="T38" fmla="*/ 82 w 353"/>
              <a:gd name="T39" fmla="*/ 76 h 324"/>
              <a:gd name="T40" fmla="*/ 82 w 353"/>
              <a:gd name="T41" fmla="*/ 0 h 324"/>
              <a:gd name="T42" fmla="*/ 271 w 353"/>
              <a:gd name="T43" fmla="*/ 0 h 324"/>
              <a:gd name="T44" fmla="*/ 258 w 353"/>
              <a:gd name="T45" fmla="*/ 12 h 324"/>
              <a:gd name="T46" fmla="*/ 94 w 353"/>
              <a:gd name="T47" fmla="*/ 12 h 324"/>
              <a:gd name="T48" fmla="*/ 94 w 353"/>
              <a:gd name="T49" fmla="*/ 76 h 324"/>
              <a:gd name="T50" fmla="*/ 258 w 353"/>
              <a:gd name="T51" fmla="*/ 76 h 324"/>
              <a:gd name="T52" fmla="*/ 258 w 353"/>
              <a:gd name="T53" fmla="*/ 12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53" h="324">
                <a:moveTo>
                  <a:pt x="82" y="152"/>
                </a:moveTo>
                <a:lnTo>
                  <a:pt x="82" y="184"/>
                </a:lnTo>
                <a:lnTo>
                  <a:pt x="94" y="184"/>
                </a:lnTo>
                <a:lnTo>
                  <a:pt x="94" y="152"/>
                </a:lnTo>
                <a:lnTo>
                  <a:pt x="258" y="152"/>
                </a:lnTo>
                <a:lnTo>
                  <a:pt x="258" y="184"/>
                </a:lnTo>
                <a:lnTo>
                  <a:pt x="271" y="184"/>
                </a:lnTo>
                <a:lnTo>
                  <a:pt x="271" y="152"/>
                </a:lnTo>
                <a:lnTo>
                  <a:pt x="353" y="152"/>
                </a:lnTo>
                <a:lnTo>
                  <a:pt x="353" y="324"/>
                </a:lnTo>
                <a:lnTo>
                  <a:pt x="0" y="324"/>
                </a:lnTo>
                <a:lnTo>
                  <a:pt x="0" y="152"/>
                </a:lnTo>
                <a:lnTo>
                  <a:pt x="82" y="152"/>
                </a:lnTo>
                <a:close/>
                <a:moveTo>
                  <a:pt x="271" y="0"/>
                </a:moveTo>
                <a:lnTo>
                  <a:pt x="271" y="76"/>
                </a:lnTo>
                <a:lnTo>
                  <a:pt x="353" y="76"/>
                </a:lnTo>
                <a:lnTo>
                  <a:pt x="353" y="140"/>
                </a:lnTo>
                <a:lnTo>
                  <a:pt x="0" y="140"/>
                </a:lnTo>
                <a:lnTo>
                  <a:pt x="0" y="76"/>
                </a:lnTo>
                <a:lnTo>
                  <a:pt x="82" y="76"/>
                </a:lnTo>
                <a:lnTo>
                  <a:pt x="82" y="0"/>
                </a:lnTo>
                <a:lnTo>
                  <a:pt x="271" y="0"/>
                </a:lnTo>
                <a:close/>
                <a:moveTo>
                  <a:pt x="258" y="12"/>
                </a:moveTo>
                <a:lnTo>
                  <a:pt x="94" y="12"/>
                </a:lnTo>
                <a:lnTo>
                  <a:pt x="94" y="76"/>
                </a:lnTo>
                <a:lnTo>
                  <a:pt x="258" y="76"/>
                </a:lnTo>
                <a:lnTo>
                  <a:pt x="258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41" name="îśļiďè">
            <a:extLst>
              <a:ext uri="{FF2B5EF4-FFF2-40B4-BE49-F238E27FC236}">
                <a16:creationId xmlns:a16="http://schemas.microsoft.com/office/drawing/2014/main" id="{F73D0291-BBCB-41E1-A3E7-C761D3DDB030}"/>
              </a:ext>
            </a:extLst>
          </p:cNvPr>
          <p:cNvSpPr/>
          <p:nvPr/>
        </p:nvSpPr>
        <p:spPr bwMode="auto">
          <a:xfrm>
            <a:off x="9920390" y="1736146"/>
            <a:ext cx="231860" cy="229239"/>
          </a:xfrm>
          <a:custGeom>
            <a:avLst/>
            <a:gdLst>
              <a:gd name="T0" fmla="*/ 156 w 224"/>
              <a:gd name="T1" fmla="*/ 116 h 220"/>
              <a:gd name="T2" fmla="*/ 156 w 224"/>
              <a:gd name="T3" fmla="*/ 220 h 220"/>
              <a:gd name="T4" fmla="*/ 68 w 224"/>
              <a:gd name="T5" fmla="*/ 220 h 220"/>
              <a:gd name="T6" fmla="*/ 68 w 224"/>
              <a:gd name="T7" fmla="*/ 116 h 220"/>
              <a:gd name="T8" fmla="*/ 156 w 224"/>
              <a:gd name="T9" fmla="*/ 116 h 220"/>
              <a:gd name="T10" fmla="*/ 60 w 224"/>
              <a:gd name="T11" fmla="*/ 48 h 220"/>
              <a:gd name="T12" fmla="*/ 60 w 224"/>
              <a:gd name="T13" fmla="*/ 64 h 220"/>
              <a:gd name="T14" fmla="*/ 164 w 224"/>
              <a:gd name="T15" fmla="*/ 64 h 220"/>
              <a:gd name="T16" fmla="*/ 164 w 224"/>
              <a:gd name="T17" fmla="*/ 48 h 220"/>
              <a:gd name="T18" fmla="*/ 224 w 224"/>
              <a:gd name="T19" fmla="*/ 48 h 220"/>
              <a:gd name="T20" fmla="*/ 224 w 224"/>
              <a:gd name="T21" fmla="*/ 172 h 220"/>
              <a:gd name="T22" fmla="*/ 164 w 224"/>
              <a:gd name="T23" fmla="*/ 172 h 220"/>
              <a:gd name="T24" fmla="*/ 164 w 224"/>
              <a:gd name="T25" fmla="*/ 108 h 220"/>
              <a:gd name="T26" fmla="*/ 60 w 224"/>
              <a:gd name="T27" fmla="*/ 108 h 220"/>
              <a:gd name="T28" fmla="*/ 60 w 224"/>
              <a:gd name="T29" fmla="*/ 172 h 220"/>
              <a:gd name="T30" fmla="*/ 0 w 224"/>
              <a:gd name="T31" fmla="*/ 172 h 220"/>
              <a:gd name="T32" fmla="*/ 0 w 224"/>
              <a:gd name="T33" fmla="*/ 78 h 220"/>
              <a:gd name="T34" fmla="*/ 28 w 224"/>
              <a:gd name="T35" fmla="*/ 48 h 220"/>
              <a:gd name="T36" fmla="*/ 60 w 224"/>
              <a:gd name="T37" fmla="*/ 48 h 220"/>
              <a:gd name="T38" fmla="*/ 194 w 224"/>
              <a:gd name="T39" fmla="*/ 72 h 220"/>
              <a:gd name="T40" fmla="*/ 188 w 224"/>
              <a:gd name="T41" fmla="*/ 78 h 220"/>
              <a:gd name="T42" fmla="*/ 194 w 224"/>
              <a:gd name="T43" fmla="*/ 84 h 220"/>
              <a:gd name="T44" fmla="*/ 200 w 224"/>
              <a:gd name="T45" fmla="*/ 78 h 220"/>
              <a:gd name="T46" fmla="*/ 194 w 224"/>
              <a:gd name="T47" fmla="*/ 72 h 220"/>
              <a:gd name="T48" fmla="*/ 156 w 224"/>
              <a:gd name="T49" fmla="*/ 0 h 220"/>
              <a:gd name="T50" fmla="*/ 156 w 224"/>
              <a:gd name="T51" fmla="*/ 56 h 220"/>
              <a:gd name="T52" fmla="*/ 68 w 224"/>
              <a:gd name="T53" fmla="*/ 56 h 220"/>
              <a:gd name="T54" fmla="*/ 68 w 224"/>
              <a:gd name="T55" fmla="*/ 0 h 220"/>
              <a:gd name="T56" fmla="*/ 156 w 224"/>
              <a:gd name="T57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4" h="220">
                <a:moveTo>
                  <a:pt x="156" y="116"/>
                </a:moveTo>
                <a:cubicBezTo>
                  <a:pt x="156" y="220"/>
                  <a:pt x="156" y="220"/>
                  <a:pt x="156" y="220"/>
                </a:cubicBezTo>
                <a:cubicBezTo>
                  <a:pt x="68" y="220"/>
                  <a:pt x="68" y="220"/>
                  <a:pt x="68" y="220"/>
                </a:cubicBezTo>
                <a:cubicBezTo>
                  <a:pt x="68" y="116"/>
                  <a:pt x="68" y="116"/>
                  <a:pt x="68" y="116"/>
                </a:cubicBezTo>
                <a:lnTo>
                  <a:pt x="156" y="116"/>
                </a:lnTo>
                <a:close/>
                <a:moveTo>
                  <a:pt x="60" y="48"/>
                </a:moveTo>
                <a:cubicBezTo>
                  <a:pt x="60" y="64"/>
                  <a:pt x="60" y="64"/>
                  <a:pt x="60" y="64"/>
                </a:cubicBezTo>
                <a:cubicBezTo>
                  <a:pt x="164" y="64"/>
                  <a:pt x="164" y="64"/>
                  <a:pt x="164" y="64"/>
                </a:cubicBezTo>
                <a:cubicBezTo>
                  <a:pt x="164" y="48"/>
                  <a:pt x="164" y="48"/>
                  <a:pt x="164" y="48"/>
                </a:cubicBezTo>
                <a:cubicBezTo>
                  <a:pt x="224" y="48"/>
                  <a:pt x="224" y="48"/>
                  <a:pt x="224" y="48"/>
                </a:cubicBezTo>
                <a:cubicBezTo>
                  <a:pt x="224" y="172"/>
                  <a:pt x="224" y="172"/>
                  <a:pt x="224" y="172"/>
                </a:cubicBezTo>
                <a:cubicBezTo>
                  <a:pt x="164" y="172"/>
                  <a:pt x="164" y="172"/>
                  <a:pt x="164" y="172"/>
                </a:cubicBezTo>
                <a:cubicBezTo>
                  <a:pt x="164" y="108"/>
                  <a:pt x="164" y="108"/>
                  <a:pt x="164" y="108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172"/>
                  <a:pt x="60" y="172"/>
                  <a:pt x="60" y="172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78"/>
                  <a:pt x="0" y="78"/>
                  <a:pt x="0" y="78"/>
                </a:cubicBezTo>
                <a:cubicBezTo>
                  <a:pt x="28" y="48"/>
                  <a:pt x="28" y="48"/>
                  <a:pt x="28" y="48"/>
                </a:cubicBezTo>
                <a:lnTo>
                  <a:pt x="60" y="48"/>
                </a:lnTo>
                <a:close/>
                <a:moveTo>
                  <a:pt x="194" y="72"/>
                </a:moveTo>
                <a:cubicBezTo>
                  <a:pt x="191" y="72"/>
                  <a:pt x="188" y="75"/>
                  <a:pt x="188" y="78"/>
                </a:cubicBezTo>
                <a:cubicBezTo>
                  <a:pt x="188" y="81"/>
                  <a:pt x="191" y="84"/>
                  <a:pt x="194" y="84"/>
                </a:cubicBezTo>
                <a:cubicBezTo>
                  <a:pt x="197" y="84"/>
                  <a:pt x="200" y="81"/>
                  <a:pt x="200" y="78"/>
                </a:cubicBezTo>
                <a:cubicBezTo>
                  <a:pt x="200" y="75"/>
                  <a:pt x="197" y="72"/>
                  <a:pt x="194" y="72"/>
                </a:cubicBezTo>
                <a:close/>
                <a:moveTo>
                  <a:pt x="156" y="0"/>
                </a:moveTo>
                <a:cubicBezTo>
                  <a:pt x="156" y="56"/>
                  <a:pt x="156" y="56"/>
                  <a:pt x="156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0"/>
                  <a:pt x="68" y="0"/>
                  <a:pt x="68" y="0"/>
                </a:cubicBezTo>
                <a:lnTo>
                  <a:pt x="1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45" name="íslïḋê">
            <a:extLst>
              <a:ext uri="{FF2B5EF4-FFF2-40B4-BE49-F238E27FC236}">
                <a16:creationId xmlns:a16="http://schemas.microsoft.com/office/drawing/2014/main" id="{07314E61-DB07-4C57-9EF4-804E44180EBE}"/>
              </a:ext>
            </a:extLst>
          </p:cNvPr>
          <p:cNvSpPr/>
          <p:nvPr/>
        </p:nvSpPr>
        <p:spPr bwMode="auto">
          <a:xfrm>
            <a:off x="9920390" y="4195325"/>
            <a:ext cx="231860" cy="186851"/>
          </a:xfrm>
          <a:custGeom>
            <a:avLst/>
            <a:gdLst>
              <a:gd name="T0" fmla="*/ 216 w 216"/>
              <a:gd name="T1" fmla="*/ 0 h 172"/>
              <a:gd name="T2" fmla="*/ 216 w 216"/>
              <a:gd name="T3" fmla="*/ 148 h 172"/>
              <a:gd name="T4" fmla="*/ 80 w 216"/>
              <a:gd name="T5" fmla="*/ 148 h 172"/>
              <a:gd name="T6" fmla="*/ 48 w 216"/>
              <a:gd name="T7" fmla="*/ 172 h 172"/>
              <a:gd name="T8" fmla="*/ 48 w 216"/>
              <a:gd name="T9" fmla="*/ 148 h 172"/>
              <a:gd name="T10" fmla="*/ 0 w 216"/>
              <a:gd name="T11" fmla="*/ 148 h 172"/>
              <a:gd name="T12" fmla="*/ 0 w 216"/>
              <a:gd name="T13" fmla="*/ 0 h 172"/>
              <a:gd name="T14" fmla="*/ 216 w 216"/>
              <a:gd name="T15" fmla="*/ 0 h 172"/>
              <a:gd name="T16" fmla="*/ 52 w 216"/>
              <a:gd name="T17" fmla="*/ 60 h 172"/>
              <a:gd name="T18" fmla="*/ 38 w 216"/>
              <a:gd name="T19" fmla="*/ 74 h 172"/>
              <a:gd name="T20" fmla="*/ 52 w 216"/>
              <a:gd name="T21" fmla="*/ 88 h 172"/>
              <a:gd name="T22" fmla="*/ 66 w 216"/>
              <a:gd name="T23" fmla="*/ 74 h 172"/>
              <a:gd name="T24" fmla="*/ 52 w 216"/>
              <a:gd name="T25" fmla="*/ 60 h 172"/>
              <a:gd name="T26" fmla="*/ 108 w 216"/>
              <a:gd name="T27" fmla="*/ 60 h 172"/>
              <a:gd name="T28" fmla="*/ 94 w 216"/>
              <a:gd name="T29" fmla="*/ 74 h 172"/>
              <a:gd name="T30" fmla="*/ 108 w 216"/>
              <a:gd name="T31" fmla="*/ 88 h 172"/>
              <a:gd name="T32" fmla="*/ 122 w 216"/>
              <a:gd name="T33" fmla="*/ 74 h 172"/>
              <a:gd name="T34" fmla="*/ 108 w 216"/>
              <a:gd name="T35" fmla="*/ 60 h 172"/>
              <a:gd name="T36" fmla="*/ 164 w 216"/>
              <a:gd name="T37" fmla="*/ 60 h 172"/>
              <a:gd name="T38" fmla="*/ 150 w 216"/>
              <a:gd name="T39" fmla="*/ 74 h 172"/>
              <a:gd name="T40" fmla="*/ 164 w 216"/>
              <a:gd name="T41" fmla="*/ 88 h 172"/>
              <a:gd name="T42" fmla="*/ 178 w 216"/>
              <a:gd name="T43" fmla="*/ 74 h 172"/>
              <a:gd name="T44" fmla="*/ 164 w 216"/>
              <a:gd name="T45" fmla="*/ 6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172">
                <a:moveTo>
                  <a:pt x="216" y="0"/>
                </a:moveTo>
                <a:cubicBezTo>
                  <a:pt x="216" y="148"/>
                  <a:pt x="216" y="148"/>
                  <a:pt x="216" y="148"/>
                </a:cubicBezTo>
                <a:cubicBezTo>
                  <a:pt x="80" y="148"/>
                  <a:pt x="80" y="148"/>
                  <a:pt x="80" y="148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0"/>
                  <a:pt x="0" y="0"/>
                  <a:pt x="0" y="0"/>
                </a:cubicBezTo>
                <a:lnTo>
                  <a:pt x="216" y="0"/>
                </a:lnTo>
                <a:close/>
                <a:moveTo>
                  <a:pt x="52" y="60"/>
                </a:moveTo>
                <a:cubicBezTo>
                  <a:pt x="44" y="60"/>
                  <a:pt x="38" y="66"/>
                  <a:pt x="38" y="74"/>
                </a:cubicBezTo>
                <a:cubicBezTo>
                  <a:pt x="38" y="82"/>
                  <a:pt x="44" y="88"/>
                  <a:pt x="52" y="88"/>
                </a:cubicBezTo>
                <a:cubicBezTo>
                  <a:pt x="60" y="88"/>
                  <a:pt x="66" y="82"/>
                  <a:pt x="66" y="74"/>
                </a:cubicBezTo>
                <a:cubicBezTo>
                  <a:pt x="66" y="66"/>
                  <a:pt x="60" y="60"/>
                  <a:pt x="52" y="60"/>
                </a:cubicBezTo>
                <a:close/>
                <a:moveTo>
                  <a:pt x="108" y="60"/>
                </a:moveTo>
                <a:cubicBezTo>
                  <a:pt x="100" y="60"/>
                  <a:pt x="94" y="66"/>
                  <a:pt x="94" y="74"/>
                </a:cubicBezTo>
                <a:cubicBezTo>
                  <a:pt x="94" y="82"/>
                  <a:pt x="100" y="88"/>
                  <a:pt x="108" y="88"/>
                </a:cubicBezTo>
                <a:cubicBezTo>
                  <a:pt x="116" y="88"/>
                  <a:pt x="122" y="82"/>
                  <a:pt x="122" y="74"/>
                </a:cubicBezTo>
                <a:cubicBezTo>
                  <a:pt x="122" y="66"/>
                  <a:pt x="116" y="60"/>
                  <a:pt x="108" y="60"/>
                </a:cubicBezTo>
                <a:close/>
                <a:moveTo>
                  <a:pt x="164" y="60"/>
                </a:moveTo>
                <a:cubicBezTo>
                  <a:pt x="156" y="60"/>
                  <a:pt x="150" y="66"/>
                  <a:pt x="150" y="74"/>
                </a:cubicBezTo>
                <a:cubicBezTo>
                  <a:pt x="150" y="82"/>
                  <a:pt x="156" y="88"/>
                  <a:pt x="164" y="88"/>
                </a:cubicBezTo>
                <a:cubicBezTo>
                  <a:pt x="172" y="88"/>
                  <a:pt x="178" y="82"/>
                  <a:pt x="178" y="74"/>
                </a:cubicBezTo>
                <a:cubicBezTo>
                  <a:pt x="178" y="66"/>
                  <a:pt x="172" y="60"/>
                  <a:pt x="164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900074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s1íḑ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ïSļiḋe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sḻíďe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27</a:t>
            </a:fld>
            <a:endParaRPr lang="zh-CN" altLang="en-US"/>
          </a:p>
        </p:txBody>
      </p:sp>
      <p:sp>
        <p:nvSpPr>
          <p:cNvPr id="87" name="iṣļïḓé">
            <a:extLst>
              <a:ext uri="{FF2B5EF4-FFF2-40B4-BE49-F238E27FC236}">
                <a16:creationId xmlns:a16="http://schemas.microsoft.com/office/drawing/2014/main" id="{CD9FC8AC-19B2-4F06-9720-DDD74898C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88" name="ïšľídê">
            <a:extLst>
              <a:ext uri="{FF2B5EF4-FFF2-40B4-BE49-F238E27FC236}">
                <a16:creationId xmlns:a16="http://schemas.microsoft.com/office/drawing/2014/main" id="{A85AD4D7-22D0-4079-85BC-AFBC2699B566}"/>
              </a:ext>
            </a:extLst>
          </p:cNvPr>
          <p:cNvGrpSpPr/>
          <p:nvPr/>
        </p:nvGrpSpPr>
        <p:grpSpPr>
          <a:xfrm>
            <a:off x="734217" y="1609846"/>
            <a:ext cx="10721976" cy="4049470"/>
            <a:chOff x="735012" y="1418813"/>
            <a:chExt cx="10721976" cy="4049470"/>
          </a:xfrm>
        </p:grpSpPr>
        <p:grpSp>
          <p:nvGrpSpPr>
            <p:cNvPr id="89" name="ï$1íḑè">
              <a:extLst>
                <a:ext uri="{FF2B5EF4-FFF2-40B4-BE49-F238E27FC236}">
                  <a16:creationId xmlns:a16="http://schemas.microsoft.com/office/drawing/2014/main" id="{8F702465-5655-4822-92DE-47C96B036809}"/>
                </a:ext>
              </a:extLst>
            </p:cNvPr>
            <p:cNvGrpSpPr/>
            <p:nvPr/>
          </p:nvGrpSpPr>
          <p:grpSpPr>
            <a:xfrm>
              <a:off x="3794751" y="1468345"/>
              <a:ext cx="4732675" cy="3723411"/>
              <a:chOff x="3568400" y="1682467"/>
              <a:chExt cx="4732675" cy="3723411"/>
            </a:xfrm>
          </p:grpSpPr>
          <p:sp>
            <p:nvSpPr>
              <p:cNvPr id="102" name="îsļiḓè">
                <a:extLst>
                  <a:ext uri="{FF2B5EF4-FFF2-40B4-BE49-F238E27FC236}">
                    <a16:creationId xmlns:a16="http://schemas.microsoft.com/office/drawing/2014/main" id="{86FAD04E-50C1-4504-88C6-E007AD4840D7}"/>
                  </a:ext>
                </a:extLst>
              </p:cNvPr>
              <p:cNvSpPr/>
              <p:nvPr/>
            </p:nvSpPr>
            <p:spPr bwMode="auto">
              <a:xfrm>
                <a:off x="4915973" y="1682467"/>
                <a:ext cx="2037530" cy="1700250"/>
              </a:xfrm>
              <a:custGeom>
                <a:avLst/>
                <a:gdLst>
                  <a:gd name="T0" fmla="*/ 1323 w 2646"/>
                  <a:gd name="T1" fmla="*/ 0 h 2081"/>
                  <a:gd name="T2" fmla="*/ 0 w 2646"/>
                  <a:gd name="T3" fmla="*/ 2081 h 2081"/>
                  <a:gd name="T4" fmla="*/ 2646 w 2646"/>
                  <a:gd name="T5" fmla="*/ 2081 h 2081"/>
                  <a:gd name="T6" fmla="*/ 1323 w 2646"/>
                  <a:gd name="T7" fmla="*/ 0 h 2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46" h="2081">
                    <a:moveTo>
                      <a:pt x="1323" y="0"/>
                    </a:moveTo>
                    <a:lnTo>
                      <a:pt x="0" y="2081"/>
                    </a:lnTo>
                    <a:lnTo>
                      <a:pt x="2646" y="2081"/>
                    </a:lnTo>
                    <a:lnTo>
                      <a:pt x="13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1pPr>
                <a:lvl2pPr marL="914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2pPr>
                <a:lvl3pPr marL="1828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3pPr>
                <a:lvl4pPr marL="2743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4pPr>
                <a:lvl5pPr marL="36576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5pPr>
                <a:lvl6pPr marL="45720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6pPr>
                <a:lvl7pPr marL="5486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7pPr>
                <a:lvl8pPr marL="6400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8pPr>
                <a:lvl9pPr marL="7315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800">
                    <a:solidFill>
                      <a:schemeClr val="bg1"/>
                    </a:solidFill>
                  </a:rPr>
                  <a:t>…t</a:t>
                </a:r>
                <a:r>
                  <a:rPr lang="en-US" altLang="zh-CN" sz="10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1800">
                    <a:solidFill>
                      <a:schemeClr val="bg1"/>
                    </a:solidFill>
                  </a:rPr>
                  <a:t>ext</a:t>
                </a:r>
                <a:endParaRPr lang="en-US" altLang="zh-CN" sz="1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3" name="îŝ1íḍê">
                <a:extLst>
                  <a:ext uri="{FF2B5EF4-FFF2-40B4-BE49-F238E27FC236}">
                    <a16:creationId xmlns:a16="http://schemas.microsoft.com/office/drawing/2014/main" id="{70E4D517-AC21-41BF-A307-88DD1071911B}"/>
                  </a:ext>
                </a:extLst>
              </p:cNvPr>
              <p:cNvSpPr/>
              <p:nvPr/>
            </p:nvSpPr>
            <p:spPr bwMode="auto">
              <a:xfrm>
                <a:off x="4221396" y="3269490"/>
                <a:ext cx="3426685" cy="1159373"/>
              </a:xfrm>
              <a:custGeom>
                <a:avLst/>
                <a:gdLst>
                  <a:gd name="T0" fmla="*/ 0 w 4450"/>
                  <a:gd name="T1" fmla="*/ 1419 h 1419"/>
                  <a:gd name="T2" fmla="*/ 4450 w 4450"/>
                  <a:gd name="T3" fmla="*/ 1419 h 1419"/>
                  <a:gd name="T4" fmla="*/ 3548 w 4450"/>
                  <a:gd name="T5" fmla="*/ 0 h 1419"/>
                  <a:gd name="T6" fmla="*/ 902 w 4450"/>
                  <a:gd name="T7" fmla="*/ 0 h 1419"/>
                  <a:gd name="T8" fmla="*/ 0 w 4450"/>
                  <a:gd name="T9" fmla="*/ 1419 h 1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50" h="1419">
                    <a:moveTo>
                      <a:pt x="0" y="1419"/>
                    </a:moveTo>
                    <a:lnTo>
                      <a:pt x="4450" y="1419"/>
                    </a:lnTo>
                    <a:lnTo>
                      <a:pt x="3548" y="0"/>
                    </a:lnTo>
                    <a:lnTo>
                      <a:pt x="902" y="0"/>
                    </a:lnTo>
                    <a:lnTo>
                      <a:pt x="0" y="14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1pPr>
                <a:lvl2pPr marL="914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2pPr>
                <a:lvl3pPr marL="1828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3pPr>
                <a:lvl4pPr marL="2743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4pPr>
                <a:lvl5pPr marL="36576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5pPr>
                <a:lvl6pPr marL="45720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6pPr>
                <a:lvl7pPr marL="5486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7pPr>
                <a:lvl8pPr marL="6400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8pPr>
                <a:lvl9pPr marL="7315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>
                    <a:solidFill>
                      <a:schemeClr val="bg1"/>
                    </a:solidFill>
                  </a:rPr>
                  <a:t>…t</a:t>
                </a:r>
                <a:r>
                  <a:rPr lang="en-US" altLang="zh-CN" sz="10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2000">
                    <a:solidFill>
                      <a:schemeClr val="bg1"/>
                    </a:solidFill>
                  </a:rPr>
                  <a:t>ext</a:t>
                </a:r>
                <a:endParaRPr lang="en-US" altLang="zh-CN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4" name="îşliďé">
                <a:extLst>
                  <a:ext uri="{FF2B5EF4-FFF2-40B4-BE49-F238E27FC236}">
                    <a16:creationId xmlns:a16="http://schemas.microsoft.com/office/drawing/2014/main" id="{2ADFD1A4-726C-43A8-80E8-EB9BEFD63CB0}"/>
                  </a:ext>
                </a:extLst>
              </p:cNvPr>
              <p:cNvSpPr/>
              <p:nvPr/>
            </p:nvSpPr>
            <p:spPr bwMode="auto">
              <a:xfrm>
                <a:off x="3568400" y="4316770"/>
                <a:ext cx="4732675" cy="1089108"/>
              </a:xfrm>
              <a:custGeom>
                <a:avLst/>
                <a:gdLst>
                  <a:gd name="T0" fmla="*/ 848 w 6146"/>
                  <a:gd name="T1" fmla="*/ 0 h 1333"/>
                  <a:gd name="T2" fmla="*/ 0 w 6146"/>
                  <a:gd name="T3" fmla="*/ 1333 h 1333"/>
                  <a:gd name="T4" fmla="*/ 3073 w 6146"/>
                  <a:gd name="T5" fmla="*/ 1333 h 1333"/>
                  <a:gd name="T6" fmla="*/ 6146 w 6146"/>
                  <a:gd name="T7" fmla="*/ 1333 h 1333"/>
                  <a:gd name="T8" fmla="*/ 5298 w 6146"/>
                  <a:gd name="T9" fmla="*/ 0 h 1333"/>
                  <a:gd name="T10" fmla="*/ 848 w 6146"/>
                  <a:gd name="T11" fmla="*/ 0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46" h="1333">
                    <a:moveTo>
                      <a:pt x="848" y="0"/>
                    </a:moveTo>
                    <a:lnTo>
                      <a:pt x="0" y="1333"/>
                    </a:lnTo>
                    <a:lnTo>
                      <a:pt x="3073" y="1333"/>
                    </a:lnTo>
                    <a:lnTo>
                      <a:pt x="6146" y="1333"/>
                    </a:lnTo>
                    <a:lnTo>
                      <a:pt x="5298" y="0"/>
                    </a:ln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1pPr>
                <a:lvl2pPr marL="914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2pPr>
                <a:lvl3pPr marL="1828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3pPr>
                <a:lvl4pPr marL="2743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4pPr>
                <a:lvl5pPr marL="36576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5pPr>
                <a:lvl6pPr marL="45720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6pPr>
                <a:lvl7pPr marL="54864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7pPr>
                <a:lvl8pPr marL="64008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8pPr>
                <a:lvl9pPr marL="7315200" algn="l" defTabSz="1828800" rtl="0" eaLnBrk="1" latinLnBrk="0" hangingPunct="1">
                  <a:defRPr sz="36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400">
                    <a:solidFill>
                      <a:schemeClr val="bg1"/>
                    </a:solidFill>
                  </a:rPr>
                  <a:t>…te</a:t>
                </a:r>
                <a:r>
                  <a:rPr lang="en-US" altLang="zh-CN" sz="10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2400">
                    <a:solidFill>
                      <a:schemeClr val="bg1"/>
                    </a:solidFill>
                  </a:rPr>
                  <a:t>xt</a:t>
                </a:r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0" name="íśľíḑê">
              <a:extLst>
                <a:ext uri="{FF2B5EF4-FFF2-40B4-BE49-F238E27FC236}">
                  <a16:creationId xmlns:a16="http://schemas.microsoft.com/office/drawing/2014/main" id="{EB55EA6A-C8CB-4BAE-90C2-BA28B041E474}"/>
                </a:ext>
              </a:extLst>
            </p:cNvPr>
            <p:cNvSpPr/>
            <p:nvPr/>
          </p:nvSpPr>
          <p:spPr bwMode="auto">
            <a:xfrm>
              <a:off x="8688689" y="4688097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1" name="îṩḻîde">
              <a:extLst>
                <a:ext uri="{FF2B5EF4-FFF2-40B4-BE49-F238E27FC236}">
                  <a16:creationId xmlns:a16="http://schemas.microsoft.com/office/drawing/2014/main" id="{38BE1B14-DCCD-4A32-BD56-3B4125F12D19}"/>
                </a:ext>
              </a:extLst>
            </p:cNvPr>
            <p:cNvSpPr txBox="1"/>
            <p:nvPr/>
          </p:nvSpPr>
          <p:spPr bwMode="auto">
            <a:xfrm>
              <a:off x="8688689" y="4300500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/>
                <a:t>Text</a:t>
              </a:r>
              <a:r>
                <a:rPr lang="en-US" altLang="zh-CN" sz="100" b="1"/>
                <a:t> </a:t>
              </a:r>
              <a:r>
                <a:rPr lang="en-US" altLang="zh-CN" sz="1800" b="1"/>
                <a:t> </a:t>
              </a:r>
              <a:r>
                <a:rPr lang="en-US" altLang="zh-CN" sz="1800" b="1" dirty="0"/>
                <a:t>here</a:t>
              </a:r>
            </a:p>
          </p:txBody>
        </p:sp>
        <p:sp>
          <p:nvSpPr>
            <p:cNvPr id="92" name="iṥľíḓê">
              <a:extLst>
                <a:ext uri="{FF2B5EF4-FFF2-40B4-BE49-F238E27FC236}">
                  <a16:creationId xmlns:a16="http://schemas.microsoft.com/office/drawing/2014/main" id="{D43DE1B9-3237-4CD5-866C-07357D4C6793}"/>
                </a:ext>
              </a:extLst>
            </p:cNvPr>
            <p:cNvSpPr/>
            <p:nvPr/>
          </p:nvSpPr>
          <p:spPr bwMode="auto">
            <a:xfrm>
              <a:off x="8688689" y="3249981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3" name="íSḻíḍe">
              <a:extLst>
                <a:ext uri="{FF2B5EF4-FFF2-40B4-BE49-F238E27FC236}">
                  <a16:creationId xmlns:a16="http://schemas.microsoft.com/office/drawing/2014/main" id="{F80435DB-8BA8-40D7-B40E-9E1BB09B435A}"/>
                </a:ext>
              </a:extLst>
            </p:cNvPr>
            <p:cNvSpPr txBox="1"/>
            <p:nvPr/>
          </p:nvSpPr>
          <p:spPr bwMode="auto">
            <a:xfrm>
              <a:off x="8688689" y="2862384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</a:t>
              </a:r>
              <a:r>
                <a:rPr lang="en-US" altLang="zh-CN" sz="100" b="1" dirty="0"/>
                <a:t> </a:t>
              </a:r>
              <a:r>
                <a:rPr lang="en-US" altLang="zh-CN" sz="1800" b="1" dirty="0"/>
                <a:t> here</a:t>
              </a:r>
            </a:p>
          </p:txBody>
        </p:sp>
        <p:sp>
          <p:nvSpPr>
            <p:cNvPr id="94" name="îṩļîḓe">
              <a:extLst>
                <a:ext uri="{FF2B5EF4-FFF2-40B4-BE49-F238E27FC236}">
                  <a16:creationId xmlns:a16="http://schemas.microsoft.com/office/drawing/2014/main" id="{3FF44EF1-340F-47FA-96D3-BB5F62000734}"/>
                </a:ext>
              </a:extLst>
            </p:cNvPr>
            <p:cNvSpPr/>
            <p:nvPr/>
          </p:nvSpPr>
          <p:spPr bwMode="auto">
            <a:xfrm>
              <a:off x="8688689" y="1811864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5" name="ïŝľîďè">
              <a:extLst>
                <a:ext uri="{FF2B5EF4-FFF2-40B4-BE49-F238E27FC236}">
                  <a16:creationId xmlns:a16="http://schemas.microsoft.com/office/drawing/2014/main" id="{A31490A4-1A72-44B8-9412-07F38834C249}"/>
                </a:ext>
              </a:extLst>
            </p:cNvPr>
            <p:cNvSpPr txBox="1"/>
            <p:nvPr/>
          </p:nvSpPr>
          <p:spPr bwMode="auto">
            <a:xfrm>
              <a:off x="8688689" y="1424267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</a:t>
              </a:r>
              <a:r>
                <a:rPr lang="en-US" altLang="zh-CN" sz="100" b="1" dirty="0"/>
                <a:t> </a:t>
              </a:r>
              <a:r>
                <a:rPr lang="en-US" altLang="zh-CN" sz="1800" b="1" dirty="0"/>
                <a:t> here</a:t>
              </a:r>
            </a:p>
          </p:txBody>
        </p:sp>
        <p:sp>
          <p:nvSpPr>
            <p:cNvPr id="96" name="i$ļïḋè">
              <a:extLst>
                <a:ext uri="{FF2B5EF4-FFF2-40B4-BE49-F238E27FC236}">
                  <a16:creationId xmlns:a16="http://schemas.microsoft.com/office/drawing/2014/main" id="{F117660E-8834-40C1-9349-ABBFC7D382D3}"/>
                </a:ext>
              </a:extLst>
            </p:cNvPr>
            <p:cNvSpPr/>
            <p:nvPr/>
          </p:nvSpPr>
          <p:spPr bwMode="auto">
            <a:xfrm>
              <a:off x="735012" y="4682567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7" name="íSļidê">
              <a:extLst>
                <a:ext uri="{FF2B5EF4-FFF2-40B4-BE49-F238E27FC236}">
                  <a16:creationId xmlns:a16="http://schemas.microsoft.com/office/drawing/2014/main" id="{83E15B2D-53AA-46F3-99EC-52A11EF9F7EA}"/>
                </a:ext>
              </a:extLst>
            </p:cNvPr>
            <p:cNvSpPr txBox="1"/>
            <p:nvPr/>
          </p:nvSpPr>
          <p:spPr bwMode="auto">
            <a:xfrm>
              <a:off x="735012" y="4294970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</a:t>
              </a:r>
              <a:r>
                <a:rPr lang="en-US" altLang="zh-CN" sz="100" b="1" dirty="0"/>
                <a:t> </a:t>
              </a:r>
              <a:r>
                <a:rPr lang="en-US" altLang="zh-CN" sz="1800" b="1" dirty="0"/>
                <a:t> here</a:t>
              </a:r>
            </a:p>
          </p:txBody>
        </p:sp>
        <p:sp>
          <p:nvSpPr>
            <p:cNvPr id="98" name="íslíḓê">
              <a:extLst>
                <a:ext uri="{FF2B5EF4-FFF2-40B4-BE49-F238E27FC236}">
                  <a16:creationId xmlns:a16="http://schemas.microsoft.com/office/drawing/2014/main" id="{2D176DDC-360D-4ECB-85A5-2CBFBC99E036}"/>
                </a:ext>
              </a:extLst>
            </p:cNvPr>
            <p:cNvSpPr/>
            <p:nvPr/>
          </p:nvSpPr>
          <p:spPr bwMode="auto">
            <a:xfrm>
              <a:off x="735012" y="3244488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99" name="îsḻiďe">
              <a:extLst>
                <a:ext uri="{FF2B5EF4-FFF2-40B4-BE49-F238E27FC236}">
                  <a16:creationId xmlns:a16="http://schemas.microsoft.com/office/drawing/2014/main" id="{7C7E2E47-080F-489B-B532-3DF6383F1DF5}"/>
                </a:ext>
              </a:extLst>
            </p:cNvPr>
            <p:cNvSpPr txBox="1"/>
            <p:nvPr/>
          </p:nvSpPr>
          <p:spPr bwMode="auto">
            <a:xfrm>
              <a:off x="735012" y="2856891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</a:t>
              </a:r>
              <a:r>
                <a:rPr lang="en-US" altLang="zh-CN" sz="100" b="1" dirty="0"/>
                <a:t> </a:t>
              </a:r>
              <a:r>
                <a:rPr lang="en-US" altLang="zh-CN" sz="1800" b="1" dirty="0"/>
                <a:t> here</a:t>
              </a:r>
            </a:p>
          </p:txBody>
        </p:sp>
        <p:sp>
          <p:nvSpPr>
            <p:cNvPr id="100" name="ísļîḓè">
              <a:extLst>
                <a:ext uri="{FF2B5EF4-FFF2-40B4-BE49-F238E27FC236}">
                  <a16:creationId xmlns:a16="http://schemas.microsoft.com/office/drawing/2014/main" id="{935F6140-4878-48E4-B749-9E05FACE41B5}"/>
                </a:ext>
              </a:extLst>
            </p:cNvPr>
            <p:cNvSpPr/>
            <p:nvPr/>
          </p:nvSpPr>
          <p:spPr bwMode="auto">
            <a:xfrm>
              <a:off x="735012" y="1806410"/>
              <a:ext cx="2768299" cy="780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</a:t>
              </a:r>
              <a:r>
                <a:rPr lang="en-US" altLang="zh-CN" sz="100" dirty="0"/>
                <a:t> </a:t>
              </a:r>
              <a:r>
                <a:rPr lang="en-US" altLang="zh-CN" sz="1100" dirty="0"/>
                <a:t>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01" name="îŝļiḋè">
              <a:extLst>
                <a:ext uri="{FF2B5EF4-FFF2-40B4-BE49-F238E27FC236}">
                  <a16:creationId xmlns:a16="http://schemas.microsoft.com/office/drawing/2014/main" id="{03B07702-B209-4715-80FE-D651B70AD8CF}"/>
                </a:ext>
              </a:extLst>
            </p:cNvPr>
            <p:cNvSpPr txBox="1"/>
            <p:nvPr/>
          </p:nvSpPr>
          <p:spPr bwMode="auto">
            <a:xfrm>
              <a:off x="735012" y="1418813"/>
              <a:ext cx="2768299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</a:t>
              </a:r>
              <a:r>
                <a:rPr lang="en-US" altLang="zh-CN" sz="100" b="1" dirty="0"/>
                <a:t> </a:t>
              </a:r>
              <a:r>
                <a:rPr lang="en-US" altLang="zh-CN" sz="1800" b="1" dirty="0"/>
                <a:t> here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3095145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ŝḷîď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îṥlîḋé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600" dirty="0">
                <a:solidFill>
                  <a:schemeClr val="accent1"/>
                </a:solidFill>
              </a:rPr>
              <a:t>感谢您的聆听</a:t>
            </a:r>
            <a:r>
              <a:rPr lang="en-US" altLang="zh-CN" sz="6600" dirty="0">
                <a:solidFill>
                  <a:schemeClr val="accent1"/>
                </a:solidFill>
              </a:rPr>
              <a:t>!</a:t>
            </a:r>
            <a:endParaRPr lang="zh-CN" altLang="en-US" sz="6600" dirty="0">
              <a:solidFill>
                <a:schemeClr val="accent1"/>
              </a:solidFill>
            </a:endParaRPr>
          </a:p>
        </p:txBody>
      </p:sp>
      <p:sp>
        <p:nvSpPr>
          <p:cNvPr id="6" name="ïṡḻîďé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2"/>
                </a:solidFill>
              </a:rPr>
              <a:t>Speaker name and title</a:t>
            </a:r>
          </a:p>
        </p:txBody>
      </p:sp>
      <p:sp>
        <p:nvSpPr>
          <p:cNvPr id="25" name="íšľíḑe">
            <a:extLst>
              <a:ext uri="{FF2B5EF4-FFF2-40B4-BE49-F238E27FC236}">
                <a16:creationId xmlns:a16="http://schemas.microsoft.com/office/drawing/2014/main" id="{3AD5C7F1-2447-448E-8727-325310A194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2"/>
                </a:solidFill>
              </a:rPr>
              <a:t>www.zuel.edu.cn</a:t>
            </a:r>
            <a:endParaRPr lang="en-US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1îḓ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îṩļiḑê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6" name="îšḷídè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Supporting text here.</a:t>
            </a:r>
          </a:p>
          <a:p>
            <a:pPr lvl="0"/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8" name="îṥ1îḑe">
            <a:extLst>
              <a:ext uri="{FF2B5EF4-FFF2-40B4-BE49-F238E27FC236}">
                <a16:creationId xmlns:a16="http://schemas.microsoft.com/office/drawing/2014/main" id="{B62F5C9C-88A9-41F2-BD83-4588DCE7C734}"/>
              </a:ext>
            </a:extLst>
          </p:cNvPr>
          <p:cNvSpPr txBox="1"/>
          <p:nvPr/>
        </p:nvSpPr>
        <p:spPr>
          <a:xfrm>
            <a:off x="5152351" y="2315163"/>
            <a:ext cx="1117257" cy="895350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</a:rPr>
              <a:t>01</a:t>
            </a:r>
            <a:endParaRPr lang="zh-CN" altLang="en-US" sz="4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ḻíď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ś1ïḑé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işḷídê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ş1ïḑè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21" name="işḷîḑé">
            <a:extLst>
              <a:ext uri="{FF2B5EF4-FFF2-40B4-BE49-F238E27FC236}">
                <a16:creationId xmlns:a16="http://schemas.microsoft.com/office/drawing/2014/main" id="{AFB253A3-9DEF-46E7-866E-36D67B7A779B}"/>
              </a:ext>
            </a:extLst>
          </p:cNvPr>
          <p:cNvSpPr/>
          <p:nvPr/>
        </p:nvSpPr>
        <p:spPr>
          <a:xfrm>
            <a:off x="974676" y="2119729"/>
            <a:ext cx="2340000" cy="2340777"/>
          </a:xfrm>
          <a:prstGeom prst="rect">
            <a:avLst/>
          </a:prstGeom>
          <a:blipFill>
            <a:blip r:embed="rId5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îşḻïḑé">
            <a:extLst>
              <a:ext uri="{FF2B5EF4-FFF2-40B4-BE49-F238E27FC236}">
                <a16:creationId xmlns:a16="http://schemas.microsoft.com/office/drawing/2014/main" id="{CBEA8F5D-1DCA-4F92-8A1E-6975B32329F2}"/>
              </a:ext>
            </a:extLst>
          </p:cNvPr>
          <p:cNvSpPr/>
          <p:nvPr/>
        </p:nvSpPr>
        <p:spPr>
          <a:xfrm>
            <a:off x="974675" y="4155739"/>
            <a:ext cx="2340000" cy="317264"/>
          </a:xfrm>
          <a:prstGeom prst="parallelogram">
            <a:avLst>
              <a:gd name="adj" fmla="val 0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/>
          <a:p>
            <a:pPr algn="ctr"/>
            <a:r>
              <a:rPr lang="en-US" sz="1200" b="1" dirty="0"/>
              <a:t>…text</a:t>
            </a:r>
          </a:p>
        </p:txBody>
      </p:sp>
      <p:sp>
        <p:nvSpPr>
          <p:cNvPr id="23" name="îśļiďè">
            <a:extLst>
              <a:ext uri="{FF2B5EF4-FFF2-40B4-BE49-F238E27FC236}">
                <a16:creationId xmlns:a16="http://schemas.microsoft.com/office/drawing/2014/main" id="{E9AD3CE5-4832-4DF3-A525-A2C448972D48}"/>
              </a:ext>
            </a:extLst>
          </p:cNvPr>
          <p:cNvSpPr/>
          <p:nvPr/>
        </p:nvSpPr>
        <p:spPr bwMode="auto">
          <a:xfrm>
            <a:off x="917539" y="4678939"/>
            <a:ext cx="2454274" cy="1331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16" name="ïṧľiḍe">
            <a:extLst>
              <a:ext uri="{FF2B5EF4-FFF2-40B4-BE49-F238E27FC236}">
                <a16:creationId xmlns:a16="http://schemas.microsoft.com/office/drawing/2014/main" id="{DE1B7E0D-01F2-481F-872F-B51FF71B13E2}"/>
              </a:ext>
            </a:extLst>
          </p:cNvPr>
          <p:cNvSpPr/>
          <p:nvPr/>
        </p:nvSpPr>
        <p:spPr>
          <a:xfrm>
            <a:off x="4856113" y="2119729"/>
            <a:ext cx="2340000" cy="2340777"/>
          </a:xfrm>
          <a:prstGeom prst="rect">
            <a:avLst/>
          </a:prstGeom>
          <a:blipFill>
            <a:blip r:embed="rId6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0" name="î$ļiḋé">
            <a:extLst>
              <a:ext uri="{FF2B5EF4-FFF2-40B4-BE49-F238E27FC236}">
                <a16:creationId xmlns:a16="http://schemas.microsoft.com/office/drawing/2014/main" id="{410437E5-8B5E-4CB2-83B1-8E3A6BAA58DB}"/>
              </a:ext>
            </a:extLst>
          </p:cNvPr>
          <p:cNvSpPr/>
          <p:nvPr/>
        </p:nvSpPr>
        <p:spPr>
          <a:xfrm>
            <a:off x="4856112" y="4155739"/>
            <a:ext cx="2340000" cy="317264"/>
          </a:xfrm>
          <a:prstGeom prst="parallelogram">
            <a:avLst>
              <a:gd name="adj" fmla="val 0"/>
            </a:avLst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/>
          <a:p>
            <a:pPr algn="ctr"/>
            <a:r>
              <a:rPr lang="en-US" sz="1200" b="1"/>
              <a:t>…text</a:t>
            </a:r>
          </a:p>
        </p:txBody>
      </p:sp>
      <p:sp>
        <p:nvSpPr>
          <p:cNvPr id="18" name="isľíḍê">
            <a:extLst>
              <a:ext uri="{FF2B5EF4-FFF2-40B4-BE49-F238E27FC236}">
                <a16:creationId xmlns:a16="http://schemas.microsoft.com/office/drawing/2014/main" id="{60827779-2BFA-4C3B-AC24-BDED00513CD1}"/>
              </a:ext>
            </a:extLst>
          </p:cNvPr>
          <p:cNvSpPr/>
          <p:nvPr/>
        </p:nvSpPr>
        <p:spPr bwMode="auto">
          <a:xfrm>
            <a:off x="4780760" y="4678939"/>
            <a:ext cx="2454274" cy="1331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sp>
        <p:nvSpPr>
          <p:cNvPr id="11" name="ïṧḷídé">
            <a:extLst>
              <a:ext uri="{FF2B5EF4-FFF2-40B4-BE49-F238E27FC236}">
                <a16:creationId xmlns:a16="http://schemas.microsoft.com/office/drawing/2014/main" id="{33C08E86-7B61-4DC0-A069-34838FDFAEF1}"/>
              </a:ext>
            </a:extLst>
          </p:cNvPr>
          <p:cNvSpPr/>
          <p:nvPr/>
        </p:nvSpPr>
        <p:spPr>
          <a:xfrm>
            <a:off x="8737551" y="2119729"/>
            <a:ext cx="2340000" cy="2340777"/>
          </a:xfrm>
          <a:prstGeom prst="rect">
            <a:avLst/>
          </a:prstGeom>
          <a:blipFill>
            <a:blip r:embed="rId7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î$liḓê">
            <a:extLst>
              <a:ext uri="{FF2B5EF4-FFF2-40B4-BE49-F238E27FC236}">
                <a16:creationId xmlns:a16="http://schemas.microsoft.com/office/drawing/2014/main" id="{2C6C8848-4CF0-42E8-B09C-C1427EC8FE2A}"/>
              </a:ext>
            </a:extLst>
          </p:cNvPr>
          <p:cNvSpPr/>
          <p:nvPr/>
        </p:nvSpPr>
        <p:spPr>
          <a:xfrm>
            <a:off x="8737550" y="4155739"/>
            <a:ext cx="2340000" cy="317264"/>
          </a:xfrm>
          <a:prstGeom prst="parallelogram">
            <a:avLst>
              <a:gd name="adj" fmla="val 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lnSpcReduction="10000"/>
          </a:bodyPr>
          <a:lstStyle/>
          <a:p>
            <a:pPr algn="ctr"/>
            <a:r>
              <a:rPr lang="en-US" sz="1200" b="1"/>
              <a:t>…text</a:t>
            </a:r>
          </a:p>
        </p:txBody>
      </p:sp>
      <p:sp>
        <p:nvSpPr>
          <p:cNvPr id="13" name="iś1ïďê">
            <a:extLst>
              <a:ext uri="{FF2B5EF4-FFF2-40B4-BE49-F238E27FC236}">
                <a16:creationId xmlns:a16="http://schemas.microsoft.com/office/drawing/2014/main" id="{C328461E-40A1-4891-9C83-5D47766B00DF}"/>
              </a:ext>
            </a:extLst>
          </p:cNvPr>
          <p:cNvSpPr/>
          <p:nvPr/>
        </p:nvSpPr>
        <p:spPr bwMode="auto">
          <a:xfrm>
            <a:off x="8680414" y="4678939"/>
            <a:ext cx="2454274" cy="1331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Copy paste fonts. Choose the only option to retain text.</a:t>
            </a:r>
          </a:p>
          <a:p>
            <a:pPr algn="ctr" defTabSz="914400"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… …</a:t>
            </a:r>
          </a:p>
        </p:txBody>
      </p:sp>
      <p:cxnSp>
        <p:nvCxnSpPr>
          <p:cNvPr id="9" name="išļíďè">
            <a:extLst>
              <a:ext uri="{FF2B5EF4-FFF2-40B4-BE49-F238E27FC236}">
                <a16:creationId xmlns:a16="http://schemas.microsoft.com/office/drawing/2014/main" id="{45300623-D49B-4C79-BC3A-664237D0B5D0}"/>
              </a:ext>
            </a:extLst>
          </p:cNvPr>
          <p:cNvCxnSpPr>
            <a:cxnSpLocks/>
          </p:cNvCxnSpPr>
          <p:nvPr/>
        </p:nvCxnSpPr>
        <p:spPr>
          <a:xfrm>
            <a:off x="4048125" y="1676401"/>
            <a:ext cx="0" cy="44577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iṥḷíḓé">
            <a:extLst>
              <a:ext uri="{FF2B5EF4-FFF2-40B4-BE49-F238E27FC236}">
                <a16:creationId xmlns:a16="http://schemas.microsoft.com/office/drawing/2014/main" id="{B0B1D372-B9E7-4428-B548-BCBB2F92C9F2}"/>
              </a:ext>
            </a:extLst>
          </p:cNvPr>
          <p:cNvCxnSpPr>
            <a:cxnSpLocks/>
          </p:cNvCxnSpPr>
          <p:nvPr/>
        </p:nvCxnSpPr>
        <p:spPr>
          <a:xfrm>
            <a:off x="8036719" y="1676401"/>
            <a:ext cx="0" cy="44577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3621282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$ḻîḋ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ṣḷïḑe">
            <a:extLst>
              <a:ext uri="{FF2B5EF4-FFF2-40B4-BE49-F238E27FC236}">
                <a16:creationId xmlns:a16="http://schemas.microsoft.com/office/drawing/2014/main" id="{2CB2B6C3-83EB-403B-9CAF-A5D31F48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ṩľîďê">
            <a:extLst>
              <a:ext uri="{FF2B5EF4-FFF2-40B4-BE49-F238E27FC236}">
                <a16:creationId xmlns:a16="http://schemas.microsoft.com/office/drawing/2014/main" id="{B032EB11-ECFF-41C2-840E-32DF9EA85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ṡlîḍé">
            <a:extLst>
              <a:ext uri="{FF2B5EF4-FFF2-40B4-BE49-F238E27FC236}">
                <a16:creationId xmlns:a16="http://schemas.microsoft.com/office/drawing/2014/main" id="{8A213D46-D4C9-4909-8FF7-6639EBD0D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grpSp>
        <p:nvGrpSpPr>
          <p:cNvPr id="5" name="iśḷíḋ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AEF34F4-2E67-475C-A0C1-E51A4B036543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69925" y="1439863"/>
            <a:ext cx="10850564" cy="4849024"/>
            <a:chOff x="669925" y="1439863"/>
            <a:chExt cx="10850564" cy="4849024"/>
          </a:xfrm>
        </p:grpSpPr>
        <p:sp>
          <p:nvSpPr>
            <p:cNvPr id="6" name="ïṡľïďé">
              <a:extLst>
                <a:ext uri="{FF2B5EF4-FFF2-40B4-BE49-F238E27FC236}">
                  <a16:creationId xmlns:a16="http://schemas.microsoft.com/office/drawing/2014/main" id="{9313B601-2F82-4301-BA68-82789ADB03CB}"/>
                </a:ext>
              </a:extLst>
            </p:cNvPr>
            <p:cNvSpPr/>
            <p:nvPr/>
          </p:nvSpPr>
          <p:spPr>
            <a:xfrm>
              <a:off x="4056937" y="2368037"/>
              <a:ext cx="341800" cy="856076"/>
            </a:xfrm>
            <a:custGeom>
              <a:avLst/>
              <a:gdLst>
                <a:gd name="connsiteX0" fmla="*/ 0 w 346710"/>
                <a:gd name="connsiteY0" fmla="*/ 426720 h 853440"/>
                <a:gd name="connsiteX1" fmla="*/ 0 w 346710"/>
                <a:gd name="connsiteY1" fmla="*/ 853440 h 853440"/>
                <a:gd name="connsiteX2" fmla="*/ 346710 w 346710"/>
                <a:gd name="connsiteY2" fmla="*/ 426720 h 853440"/>
                <a:gd name="connsiteX3" fmla="*/ 346710 w 346710"/>
                <a:gd name="connsiteY3" fmla="*/ 0 h 853440"/>
                <a:gd name="connsiteX4" fmla="*/ 0 w 346710"/>
                <a:gd name="connsiteY4" fmla="*/ 426720 h 853440"/>
                <a:gd name="connsiteX0" fmla="*/ 0 w 346710"/>
                <a:gd name="connsiteY0" fmla="*/ 436245 h 862965"/>
                <a:gd name="connsiteX1" fmla="*/ 0 w 346710"/>
                <a:gd name="connsiteY1" fmla="*/ 862965 h 862965"/>
                <a:gd name="connsiteX2" fmla="*/ 346710 w 346710"/>
                <a:gd name="connsiteY2" fmla="*/ 436245 h 862965"/>
                <a:gd name="connsiteX3" fmla="*/ 342900 w 346710"/>
                <a:gd name="connsiteY3" fmla="*/ 0 h 862965"/>
                <a:gd name="connsiteX4" fmla="*/ 0 w 346710"/>
                <a:gd name="connsiteY4" fmla="*/ 436245 h 862965"/>
                <a:gd name="connsiteX0" fmla="*/ 1905 w 348615"/>
                <a:gd name="connsiteY0" fmla="*/ 436245 h 870585"/>
                <a:gd name="connsiteX1" fmla="*/ 0 w 348615"/>
                <a:gd name="connsiteY1" fmla="*/ 870585 h 870585"/>
                <a:gd name="connsiteX2" fmla="*/ 348615 w 348615"/>
                <a:gd name="connsiteY2" fmla="*/ 436245 h 870585"/>
                <a:gd name="connsiteX3" fmla="*/ 344805 w 348615"/>
                <a:gd name="connsiteY3" fmla="*/ 0 h 870585"/>
                <a:gd name="connsiteX4" fmla="*/ 1905 w 348615"/>
                <a:gd name="connsiteY4" fmla="*/ 436245 h 870585"/>
                <a:gd name="connsiteX0" fmla="*/ 0 w 350520"/>
                <a:gd name="connsiteY0" fmla="*/ 438150 h 870585"/>
                <a:gd name="connsiteX1" fmla="*/ 1905 w 350520"/>
                <a:gd name="connsiteY1" fmla="*/ 870585 h 870585"/>
                <a:gd name="connsiteX2" fmla="*/ 350520 w 350520"/>
                <a:gd name="connsiteY2" fmla="*/ 436245 h 870585"/>
                <a:gd name="connsiteX3" fmla="*/ 346710 w 350520"/>
                <a:gd name="connsiteY3" fmla="*/ 0 h 870585"/>
                <a:gd name="connsiteX4" fmla="*/ 0 w 350520"/>
                <a:gd name="connsiteY4" fmla="*/ 438150 h 870585"/>
                <a:gd name="connsiteX0" fmla="*/ 0 w 356235"/>
                <a:gd name="connsiteY0" fmla="*/ 438150 h 870585"/>
                <a:gd name="connsiteX1" fmla="*/ 7620 w 356235"/>
                <a:gd name="connsiteY1" fmla="*/ 870585 h 870585"/>
                <a:gd name="connsiteX2" fmla="*/ 356235 w 356235"/>
                <a:gd name="connsiteY2" fmla="*/ 436245 h 870585"/>
                <a:gd name="connsiteX3" fmla="*/ 352425 w 356235"/>
                <a:gd name="connsiteY3" fmla="*/ 0 h 870585"/>
                <a:gd name="connsiteX4" fmla="*/ 0 w 356235"/>
                <a:gd name="connsiteY4" fmla="*/ 438150 h 870585"/>
                <a:gd name="connsiteX0" fmla="*/ 0 w 356235"/>
                <a:gd name="connsiteY0" fmla="*/ 438150 h 870585"/>
                <a:gd name="connsiteX1" fmla="*/ 3810 w 356235"/>
                <a:gd name="connsiteY1" fmla="*/ 870585 h 870585"/>
                <a:gd name="connsiteX2" fmla="*/ 356235 w 356235"/>
                <a:gd name="connsiteY2" fmla="*/ 436245 h 870585"/>
                <a:gd name="connsiteX3" fmla="*/ 352425 w 356235"/>
                <a:gd name="connsiteY3" fmla="*/ 0 h 870585"/>
                <a:gd name="connsiteX4" fmla="*/ 0 w 356235"/>
                <a:gd name="connsiteY4" fmla="*/ 438150 h 870585"/>
                <a:gd name="connsiteX0" fmla="*/ 0 w 356288"/>
                <a:gd name="connsiteY0" fmla="*/ 434344 h 866779"/>
                <a:gd name="connsiteX1" fmla="*/ 3810 w 356288"/>
                <a:gd name="connsiteY1" fmla="*/ 866779 h 866779"/>
                <a:gd name="connsiteX2" fmla="*/ 356235 w 356288"/>
                <a:gd name="connsiteY2" fmla="*/ 432439 h 866779"/>
                <a:gd name="connsiteX3" fmla="*/ 356288 w 356288"/>
                <a:gd name="connsiteY3" fmla="*/ 0 h 866779"/>
                <a:gd name="connsiteX4" fmla="*/ 0 w 356288"/>
                <a:gd name="connsiteY4" fmla="*/ 434344 h 86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288" h="866779">
                  <a:moveTo>
                    <a:pt x="0" y="434344"/>
                  </a:moveTo>
                  <a:lnTo>
                    <a:pt x="3810" y="866779"/>
                  </a:lnTo>
                  <a:lnTo>
                    <a:pt x="356235" y="432439"/>
                  </a:lnTo>
                  <a:cubicBezTo>
                    <a:pt x="356253" y="288293"/>
                    <a:pt x="356270" y="144146"/>
                    <a:pt x="356288" y="0"/>
                  </a:cubicBezTo>
                  <a:lnTo>
                    <a:pt x="0" y="434344"/>
                  </a:lnTo>
                  <a:close/>
                </a:path>
              </a:pathLst>
            </a:cu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ïṥḻiḋè">
              <a:extLst>
                <a:ext uri="{FF2B5EF4-FFF2-40B4-BE49-F238E27FC236}">
                  <a16:creationId xmlns:a16="http://schemas.microsoft.com/office/drawing/2014/main" id="{0EEDA5FA-32AD-4021-8DB0-9DD63EB769D6}"/>
                </a:ext>
              </a:extLst>
            </p:cNvPr>
            <p:cNvSpPr/>
            <p:nvPr/>
          </p:nvSpPr>
          <p:spPr>
            <a:xfrm>
              <a:off x="7785644" y="1944962"/>
              <a:ext cx="341800" cy="848763"/>
            </a:xfrm>
            <a:custGeom>
              <a:avLst/>
              <a:gdLst>
                <a:gd name="connsiteX0" fmla="*/ 0 w 346710"/>
                <a:gd name="connsiteY0" fmla="*/ 426720 h 853440"/>
                <a:gd name="connsiteX1" fmla="*/ 0 w 346710"/>
                <a:gd name="connsiteY1" fmla="*/ 853440 h 853440"/>
                <a:gd name="connsiteX2" fmla="*/ 346710 w 346710"/>
                <a:gd name="connsiteY2" fmla="*/ 426720 h 853440"/>
                <a:gd name="connsiteX3" fmla="*/ 346710 w 346710"/>
                <a:gd name="connsiteY3" fmla="*/ 0 h 853440"/>
                <a:gd name="connsiteX4" fmla="*/ 0 w 346710"/>
                <a:gd name="connsiteY4" fmla="*/ 426720 h 853440"/>
                <a:gd name="connsiteX0" fmla="*/ 0 w 346710"/>
                <a:gd name="connsiteY0" fmla="*/ 436245 h 862965"/>
                <a:gd name="connsiteX1" fmla="*/ 0 w 346710"/>
                <a:gd name="connsiteY1" fmla="*/ 862965 h 862965"/>
                <a:gd name="connsiteX2" fmla="*/ 346710 w 346710"/>
                <a:gd name="connsiteY2" fmla="*/ 436245 h 862965"/>
                <a:gd name="connsiteX3" fmla="*/ 342900 w 346710"/>
                <a:gd name="connsiteY3" fmla="*/ 0 h 862965"/>
                <a:gd name="connsiteX4" fmla="*/ 0 w 346710"/>
                <a:gd name="connsiteY4" fmla="*/ 436245 h 862965"/>
                <a:gd name="connsiteX0" fmla="*/ 1905 w 348615"/>
                <a:gd name="connsiteY0" fmla="*/ 436245 h 870585"/>
                <a:gd name="connsiteX1" fmla="*/ 0 w 348615"/>
                <a:gd name="connsiteY1" fmla="*/ 870585 h 870585"/>
                <a:gd name="connsiteX2" fmla="*/ 348615 w 348615"/>
                <a:gd name="connsiteY2" fmla="*/ 436245 h 870585"/>
                <a:gd name="connsiteX3" fmla="*/ 344805 w 348615"/>
                <a:gd name="connsiteY3" fmla="*/ 0 h 870585"/>
                <a:gd name="connsiteX4" fmla="*/ 1905 w 348615"/>
                <a:gd name="connsiteY4" fmla="*/ 436245 h 870585"/>
                <a:gd name="connsiteX0" fmla="*/ 0 w 350520"/>
                <a:gd name="connsiteY0" fmla="*/ 438150 h 870585"/>
                <a:gd name="connsiteX1" fmla="*/ 1905 w 350520"/>
                <a:gd name="connsiteY1" fmla="*/ 870585 h 870585"/>
                <a:gd name="connsiteX2" fmla="*/ 350520 w 350520"/>
                <a:gd name="connsiteY2" fmla="*/ 436245 h 870585"/>
                <a:gd name="connsiteX3" fmla="*/ 346710 w 350520"/>
                <a:gd name="connsiteY3" fmla="*/ 0 h 870585"/>
                <a:gd name="connsiteX4" fmla="*/ 0 w 350520"/>
                <a:gd name="connsiteY4" fmla="*/ 438150 h 870585"/>
                <a:gd name="connsiteX0" fmla="*/ 0 w 356235"/>
                <a:gd name="connsiteY0" fmla="*/ 438150 h 870585"/>
                <a:gd name="connsiteX1" fmla="*/ 7620 w 356235"/>
                <a:gd name="connsiteY1" fmla="*/ 870585 h 870585"/>
                <a:gd name="connsiteX2" fmla="*/ 356235 w 356235"/>
                <a:gd name="connsiteY2" fmla="*/ 436245 h 870585"/>
                <a:gd name="connsiteX3" fmla="*/ 352425 w 356235"/>
                <a:gd name="connsiteY3" fmla="*/ 0 h 870585"/>
                <a:gd name="connsiteX4" fmla="*/ 0 w 356235"/>
                <a:gd name="connsiteY4" fmla="*/ 438150 h 870585"/>
                <a:gd name="connsiteX0" fmla="*/ 0 w 356235"/>
                <a:gd name="connsiteY0" fmla="*/ 438150 h 870585"/>
                <a:gd name="connsiteX1" fmla="*/ 3810 w 356235"/>
                <a:gd name="connsiteY1" fmla="*/ 870585 h 870585"/>
                <a:gd name="connsiteX2" fmla="*/ 356235 w 356235"/>
                <a:gd name="connsiteY2" fmla="*/ 436245 h 870585"/>
                <a:gd name="connsiteX3" fmla="*/ 352425 w 356235"/>
                <a:gd name="connsiteY3" fmla="*/ 0 h 870585"/>
                <a:gd name="connsiteX4" fmla="*/ 0 w 356235"/>
                <a:gd name="connsiteY4" fmla="*/ 438150 h 870585"/>
                <a:gd name="connsiteX0" fmla="*/ 0 w 356288"/>
                <a:gd name="connsiteY0" fmla="*/ 434344 h 866779"/>
                <a:gd name="connsiteX1" fmla="*/ 3810 w 356288"/>
                <a:gd name="connsiteY1" fmla="*/ 866779 h 866779"/>
                <a:gd name="connsiteX2" fmla="*/ 356235 w 356288"/>
                <a:gd name="connsiteY2" fmla="*/ 432439 h 866779"/>
                <a:gd name="connsiteX3" fmla="*/ 356288 w 356288"/>
                <a:gd name="connsiteY3" fmla="*/ 0 h 866779"/>
                <a:gd name="connsiteX4" fmla="*/ 0 w 356288"/>
                <a:gd name="connsiteY4" fmla="*/ 434344 h 86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288" h="866779">
                  <a:moveTo>
                    <a:pt x="0" y="434344"/>
                  </a:moveTo>
                  <a:lnTo>
                    <a:pt x="3810" y="866779"/>
                  </a:lnTo>
                  <a:lnTo>
                    <a:pt x="356235" y="432439"/>
                  </a:lnTo>
                  <a:cubicBezTo>
                    <a:pt x="356253" y="288293"/>
                    <a:pt x="356270" y="144146"/>
                    <a:pt x="356288" y="0"/>
                  </a:cubicBezTo>
                  <a:lnTo>
                    <a:pt x="0" y="434344"/>
                  </a:lnTo>
                  <a:close/>
                </a:path>
              </a:pathLst>
            </a:cu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ï$ľíḑé">
              <a:extLst>
                <a:ext uri="{FF2B5EF4-FFF2-40B4-BE49-F238E27FC236}">
                  <a16:creationId xmlns:a16="http://schemas.microsoft.com/office/drawing/2014/main" id="{E302A96F-0F6E-4862-A781-B8DF5F1ADBCD}"/>
                </a:ext>
              </a:extLst>
            </p:cNvPr>
            <p:cNvSpPr/>
            <p:nvPr/>
          </p:nvSpPr>
          <p:spPr>
            <a:xfrm>
              <a:off x="674528" y="3344785"/>
              <a:ext cx="3382408" cy="29441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text here</a:t>
              </a: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</a:t>
              </a:r>
              <a:r>
                <a:rPr lang="en-US" altLang="zh-CN" sz="1200">
                  <a:solidFill>
                    <a:schemeClr val="tx1"/>
                  </a:solidFill>
                </a:rPr>
                <a:t>text her</a:t>
              </a:r>
              <a:r>
                <a:rPr lang="en-US" altLang="zh-CN" sz="100">
                  <a:solidFill>
                    <a:schemeClr val="tx1"/>
                  </a:solidFill>
                </a:rPr>
                <a:t> </a:t>
              </a:r>
              <a:r>
                <a:rPr lang="en-US" altLang="zh-CN" sz="1200">
                  <a:solidFill>
                    <a:schemeClr val="tx1"/>
                  </a:solidFill>
                </a:rPr>
                <a:t>e</a:t>
              </a:r>
              <a:endParaRPr lang="en-US" altLang="zh-CN" sz="1200" dirty="0">
                <a:solidFill>
                  <a:schemeClr val="tx1"/>
                </a:solidFill>
              </a:endParaRP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……</a:t>
              </a:r>
            </a:p>
            <a:p>
              <a:pPr defTabSz="609570">
                <a:lnSpc>
                  <a:spcPct val="120000"/>
                </a:lnSpc>
              </a:pPr>
              <a:endParaRPr lang="en-US" altLang="zh-CN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ïṡļïďè">
              <a:extLst>
                <a:ext uri="{FF2B5EF4-FFF2-40B4-BE49-F238E27FC236}">
                  <a16:creationId xmlns:a16="http://schemas.microsoft.com/office/drawing/2014/main" id="{55325FAB-B86D-473B-9B63-B73EB6C114A4}"/>
                </a:ext>
              </a:extLst>
            </p:cNvPr>
            <p:cNvSpPr/>
            <p:nvPr/>
          </p:nvSpPr>
          <p:spPr>
            <a:xfrm>
              <a:off x="4398685" y="2914649"/>
              <a:ext cx="3382408" cy="3347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text here</a:t>
              </a: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</a:t>
              </a:r>
              <a:r>
                <a:rPr lang="en-US" altLang="zh-CN" sz="1200">
                  <a:solidFill>
                    <a:schemeClr val="tx1"/>
                  </a:solidFill>
                </a:rPr>
                <a:t>text he</a:t>
              </a:r>
              <a:r>
                <a:rPr lang="en-US" altLang="zh-CN" sz="100">
                  <a:solidFill>
                    <a:schemeClr val="tx1"/>
                  </a:solidFill>
                </a:rPr>
                <a:t> </a:t>
              </a:r>
              <a:r>
                <a:rPr lang="en-US" altLang="zh-CN" sz="1200">
                  <a:solidFill>
                    <a:schemeClr val="tx1"/>
                  </a:solidFill>
                </a:rPr>
                <a:t>re</a:t>
              </a:r>
              <a:endParaRPr lang="en-US" altLang="zh-CN" sz="1200" dirty="0">
                <a:solidFill>
                  <a:schemeClr val="tx1"/>
                </a:solidFill>
              </a:endParaRP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……</a:t>
              </a:r>
            </a:p>
          </p:txBody>
        </p:sp>
        <p:sp>
          <p:nvSpPr>
            <p:cNvPr id="10" name="íṩḷíḍe">
              <a:extLst>
                <a:ext uri="{FF2B5EF4-FFF2-40B4-BE49-F238E27FC236}">
                  <a16:creationId xmlns:a16="http://schemas.microsoft.com/office/drawing/2014/main" id="{DA81C446-6171-417D-ADDD-BDA7BFE0E149}"/>
                </a:ext>
              </a:extLst>
            </p:cNvPr>
            <p:cNvSpPr/>
            <p:nvPr/>
          </p:nvSpPr>
          <p:spPr>
            <a:xfrm>
              <a:off x="8138081" y="2499035"/>
              <a:ext cx="3382408" cy="37382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Autofit/>
            </a:bodyPr>
            <a:lstStyle/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text here</a:t>
              </a: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Supporting </a:t>
              </a:r>
              <a:r>
                <a:rPr lang="en-US" altLang="zh-CN" sz="1200">
                  <a:solidFill>
                    <a:schemeClr val="tx1"/>
                  </a:solidFill>
                </a:rPr>
                <a:t>text he</a:t>
              </a:r>
              <a:r>
                <a:rPr lang="en-US" altLang="zh-CN" sz="100">
                  <a:solidFill>
                    <a:schemeClr val="tx1"/>
                  </a:solidFill>
                </a:rPr>
                <a:t> </a:t>
              </a:r>
              <a:r>
                <a:rPr lang="en-US" altLang="zh-CN" sz="1200">
                  <a:solidFill>
                    <a:schemeClr val="tx1"/>
                  </a:solidFill>
                </a:rPr>
                <a:t>re</a:t>
              </a:r>
              <a:endParaRPr lang="en-US" altLang="zh-CN" sz="1200" dirty="0">
                <a:solidFill>
                  <a:schemeClr val="tx1"/>
                </a:solidFill>
              </a:endParaRPr>
            </a:p>
            <a:p>
              <a:pPr marL="172800" indent="-172800" defTabSz="60957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/>
                  </a:solidFill>
                </a:rPr>
                <a:t>……</a:t>
              </a:r>
            </a:p>
          </p:txBody>
        </p:sp>
        <p:sp>
          <p:nvSpPr>
            <p:cNvPr id="11" name="isľíde">
              <a:extLst>
                <a:ext uri="{FF2B5EF4-FFF2-40B4-BE49-F238E27FC236}">
                  <a16:creationId xmlns:a16="http://schemas.microsoft.com/office/drawing/2014/main" id="{BA33E909-678E-4940-ABF3-BB2B64BBE4AE}"/>
                </a:ext>
              </a:extLst>
            </p:cNvPr>
            <p:cNvSpPr/>
            <p:nvPr/>
          </p:nvSpPr>
          <p:spPr>
            <a:xfrm>
              <a:off x="674530" y="2276826"/>
              <a:ext cx="3371770" cy="516899"/>
            </a:xfrm>
            <a:prstGeom prst="rect">
              <a:avLst/>
            </a:prstGeom>
          </p:spPr>
          <p:txBody>
            <a:bodyPr wrap="square" lIns="91440" tIns="45720" rIns="91440" bIns="45720" anchor="ctr">
              <a:no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20XX</a:t>
              </a:r>
            </a:p>
          </p:txBody>
        </p:sp>
        <p:sp>
          <p:nvSpPr>
            <p:cNvPr id="12" name="ïSļïḓè">
              <a:extLst>
                <a:ext uri="{FF2B5EF4-FFF2-40B4-BE49-F238E27FC236}">
                  <a16:creationId xmlns:a16="http://schemas.microsoft.com/office/drawing/2014/main" id="{5C6A99BE-6A16-4EEC-94AC-7BA7E1855227}"/>
                </a:ext>
              </a:extLst>
            </p:cNvPr>
            <p:cNvSpPr/>
            <p:nvPr/>
          </p:nvSpPr>
          <p:spPr>
            <a:xfrm>
              <a:off x="4398737" y="1826887"/>
              <a:ext cx="3371770" cy="516899"/>
            </a:xfrm>
            <a:prstGeom prst="rect">
              <a:avLst/>
            </a:prstGeom>
          </p:spPr>
          <p:txBody>
            <a:bodyPr wrap="square" lIns="91440" tIns="45720" rIns="91440" bIns="45720" anchor="ctr">
              <a:no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20XX</a:t>
              </a:r>
            </a:p>
          </p:txBody>
        </p:sp>
        <p:sp>
          <p:nvSpPr>
            <p:cNvPr id="13" name="ïślïḓe">
              <a:extLst>
                <a:ext uri="{FF2B5EF4-FFF2-40B4-BE49-F238E27FC236}">
                  <a16:creationId xmlns:a16="http://schemas.microsoft.com/office/drawing/2014/main" id="{152BAC8C-103B-4C86-94B7-8E3174BF205F}"/>
                </a:ext>
              </a:extLst>
            </p:cNvPr>
            <p:cNvSpPr/>
            <p:nvPr/>
          </p:nvSpPr>
          <p:spPr>
            <a:xfrm>
              <a:off x="8142582" y="1439863"/>
              <a:ext cx="3371770" cy="516899"/>
            </a:xfrm>
            <a:prstGeom prst="rect">
              <a:avLst/>
            </a:prstGeom>
          </p:spPr>
          <p:txBody>
            <a:bodyPr wrap="square" lIns="91440" tIns="45720" rIns="91440" bIns="45720" anchor="ctr">
              <a:no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20XX</a:t>
              </a:r>
            </a:p>
          </p:txBody>
        </p:sp>
        <p:sp>
          <p:nvSpPr>
            <p:cNvPr id="14" name="iŝļiḑê">
              <a:extLst>
                <a:ext uri="{FF2B5EF4-FFF2-40B4-BE49-F238E27FC236}">
                  <a16:creationId xmlns:a16="http://schemas.microsoft.com/office/drawing/2014/main" id="{12048294-6E38-419B-BD76-9D1472DE3093}"/>
                </a:ext>
              </a:extLst>
            </p:cNvPr>
            <p:cNvSpPr/>
            <p:nvPr/>
          </p:nvSpPr>
          <p:spPr bwMode="auto">
            <a:xfrm>
              <a:off x="669925" y="2793726"/>
              <a:ext cx="3396112" cy="429448"/>
            </a:xfrm>
            <a:prstGeom prst="rect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90000"/>
                </a:lnSpc>
              </a:pPr>
              <a:r>
                <a:rPr lang="en-US" altLang="zh-CN" sz="1400" b="1">
                  <a:solidFill>
                    <a:schemeClr val="bg1"/>
                  </a:solidFill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ere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ïšľiḑè">
              <a:extLst>
                <a:ext uri="{FF2B5EF4-FFF2-40B4-BE49-F238E27FC236}">
                  <a16:creationId xmlns:a16="http://schemas.microsoft.com/office/drawing/2014/main" id="{B24EEE7D-F767-413E-AEFD-98718E6056C0}"/>
                </a:ext>
              </a:extLst>
            </p:cNvPr>
            <p:cNvSpPr/>
            <p:nvPr/>
          </p:nvSpPr>
          <p:spPr bwMode="auto">
            <a:xfrm>
              <a:off x="4398685" y="2364277"/>
              <a:ext cx="3396112" cy="429448"/>
            </a:xfrm>
            <a:prstGeom prst="rect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90000"/>
                </a:lnSpc>
              </a:pPr>
              <a:r>
                <a:rPr lang="en-US" altLang="zh-CN" sz="1400" b="1">
                  <a:solidFill>
                    <a:schemeClr val="bg1"/>
                  </a:solidFill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ere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îṥ1ïďe">
              <a:extLst>
                <a:ext uri="{FF2B5EF4-FFF2-40B4-BE49-F238E27FC236}">
                  <a16:creationId xmlns:a16="http://schemas.microsoft.com/office/drawing/2014/main" id="{DDD57142-A359-41BC-AEA6-EA8DFDE8065D}"/>
                </a:ext>
              </a:extLst>
            </p:cNvPr>
            <p:cNvSpPr/>
            <p:nvPr/>
          </p:nvSpPr>
          <p:spPr bwMode="auto">
            <a:xfrm>
              <a:off x="8127445" y="1944962"/>
              <a:ext cx="3386907" cy="429448"/>
            </a:xfrm>
            <a:prstGeom prst="homePlate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90000"/>
                </a:lnSpc>
              </a:pPr>
              <a:r>
                <a:rPr lang="en-US" altLang="zh-CN" sz="1400" b="1">
                  <a:solidFill>
                    <a:schemeClr val="bg1"/>
                  </a:solidFill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ere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84050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liḓ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şļiďé">
            <a:extLst>
              <a:ext uri="{FF2B5EF4-FFF2-40B4-BE49-F238E27FC236}">
                <a16:creationId xmlns:a16="http://schemas.microsoft.com/office/drawing/2014/main" id="{D98A6207-CC0F-4157-8AF0-301D61D8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iśḷîḋê">
            <a:extLst>
              <a:ext uri="{FF2B5EF4-FFF2-40B4-BE49-F238E27FC236}">
                <a16:creationId xmlns:a16="http://schemas.microsoft.com/office/drawing/2014/main" id="{15926223-D416-4B75-80A9-61B9E1C5E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şļîḍe">
            <a:extLst>
              <a:ext uri="{FF2B5EF4-FFF2-40B4-BE49-F238E27FC236}">
                <a16:creationId xmlns:a16="http://schemas.microsoft.com/office/drawing/2014/main" id="{1CD69283-D8D1-4320-8FF4-53EED30A4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5" name="îŝľiḋ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8D9DC55-DBCA-4704-ADD7-577F36538D6D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69926" y="1439863"/>
            <a:ext cx="10855112" cy="4829174"/>
            <a:chOff x="669926" y="1439862"/>
            <a:chExt cx="10855112" cy="4829174"/>
          </a:xfrm>
        </p:grpSpPr>
        <p:sp>
          <p:nvSpPr>
            <p:cNvPr id="6" name="íşľide">
              <a:extLst>
                <a:ext uri="{FF2B5EF4-FFF2-40B4-BE49-F238E27FC236}">
                  <a16:creationId xmlns:a16="http://schemas.microsoft.com/office/drawing/2014/main" id="{C0F04E9B-C28A-47F1-A441-03BD25F48CDA}"/>
                </a:ext>
              </a:extLst>
            </p:cNvPr>
            <p:cNvSpPr/>
            <p:nvPr/>
          </p:nvSpPr>
          <p:spPr bwMode="auto">
            <a:xfrm>
              <a:off x="669926" y="5372852"/>
              <a:ext cx="10850856" cy="864436"/>
            </a:xfrm>
            <a:prstGeom prst="rect">
              <a:avLst/>
            </a:prstGeom>
            <a:solidFill>
              <a:schemeClr val="accent1"/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algn="ctr" defTabSz="914400"/>
              <a:endParaRPr lang="zh-CN" altLang="en-US" sz="1600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7" name="ïş1iḋé">
              <a:extLst>
                <a:ext uri="{FF2B5EF4-FFF2-40B4-BE49-F238E27FC236}">
                  <a16:creationId xmlns:a16="http://schemas.microsoft.com/office/drawing/2014/main" id="{12A7ED1E-D5E9-4789-8963-477454E2E2DC}"/>
                </a:ext>
              </a:extLst>
            </p:cNvPr>
            <p:cNvSpPr/>
            <p:nvPr/>
          </p:nvSpPr>
          <p:spPr bwMode="auto">
            <a:xfrm>
              <a:off x="669926" y="5416346"/>
              <a:ext cx="3541250" cy="820942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lvl="0" algn="ctr" defTabSz="914400">
                <a:defRPr/>
              </a:pPr>
              <a:r>
                <a:rPr lang="en-US" altLang="zh-CN" sz="1600" b="1" kern="0">
                  <a:solidFill>
                    <a:schemeClr val="bg1"/>
                  </a:solidFill>
                </a:rPr>
                <a:t>2</a:t>
              </a:r>
              <a:r>
                <a:rPr lang="en-US" altLang="zh-CN" sz="100" b="1" kern="0">
                  <a:solidFill>
                    <a:schemeClr val="bg1"/>
                  </a:solidFill>
                </a:rPr>
                <a:t> </a:t>
              </a:r>
              <a:r>
                <a:rPr lang="en-US" altLang="zh-CN" sz="1600" b="1" kern="0">
                  <a:solidFill>
                    <a:schemeClr val="bg1"/>
                  </a:solidFill>
                </a:rPr>
                <a:t>018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8" name="íŝḻïḓè">
              <a:extLst>
                <a:ext uri="{FF2B5EF4-FFF2-40B4-BE49-F238E27FC236}">
                  <a16:creationId xmlns:a16="http://schemas.microsoft.com/office/drawing/2014/main" id="{3EE19D04-F2FA-4579-B608-9DFA100833CD}"/>
                </a:ext>
              </a:extLst>
            </p:cNvPr>
            <p:cNvSpPr/>
            <p:nvPr/>
          </p:nvSpPr>
          <p:spPr bwMode="auto">
            <a:xfrm>
              <a:off x="7971698" y="5416346"/>
              <a:ext cx="3548790" cy="790059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lvl="0" algn="ctr" defTabSz="914400">
                <a:defRPr/>
              </a:pPr>
              <a:r>
                <a:rPr lang="en-US" altLang="zh-CN" sz="1600" b="1" kern="0">
                  <a:solidFill>
                    <a:schemeClr val="bg1"/>
                  </a:solidFill>
                </a:rPr>
                <a:t>2</a:t>
              </a:r>
              <a:r>
                <a:rPr lang="en-US" altLang="zh-CN" sz="100" b="1" kern="0">
                  <a:solidFill>
                    <a:schemeClr val="bg1"/>
                  </a:solidFill>
                </a:rPr>
                <a:t> </a:t>
              </a:r>
              <a:r>
                <a:rPr lang="en-US" altLang="zh-CN" sz="1600" b="1" kern="0">
                  <a:solidFill>
                    <a:schemeClr val="bg1"/>
                  </a:solidFill>
                </a:rPr>
                <a:t>019</a:t>
              </a:r>
              <a:endPara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9" name="îSľíḑê">
              <a:extLst>
                <a:ext uri="{FF2B5EF4-FFF2-40B4-BE49-F238E27FC236}">
                  <a16:creationId xmlns:a16="http://schemas.microsoft.com/office/drawing/2014/main" id="{6EB6610A-9CA2-4B26-B51B-60989E4BF50B}"/>
                </a:ext>
              </a:extLst>
            </p:cNvPr>
            <p:cNvSpPr/>
            <p:nvPr/>
          </p:nvSpPr>
          <p:spPr>
            <a:xfrm>
              <a:off x="669926" y="1439863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</a:t>
              </a:r>
              <a:r>
                <a:rPr lang="en-US" altLang="zh-CN" sz="1000"/>
                <a:t>text </a:t>
              </a:r>
              <a:r>
                <a:rPr lang="en-US" altLang="zh-CN" sz="100"/>
                <a:t> </a:t>
              </a:r>
              <a:r>
                <a:rPr lang="en-US" altLang="zh-CN" sz="1000"/>
                <a:t>here</a:t>
              </a:r>
              <a:endParaRPr lang="en-US" altLang="zh-CN" sz="1000" dirty="0"/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10" name="íṩľiḑê">
              <a:extLst>
                <a:ext uri="{FF2B5EF4-FFF2-40B4-BE49-F238E27FC236}">
                  <a16:creationId xmlns:a16="http://schemas.microsoft.com/office/drawing/2014/main" id="{44DCA52F-72FC-4E1A-8C65-9621A32FA302}"/>
                </a:ext>
              </a:extLst>
            </p:cNvPr>
            <p:cNvSpPr/>
            <p:nvPr/>
          </p:nvSpPr>
          <p:spPr>
            <a:xfrm>
              <a:off x="669926" y="2493004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</a:t>
              </a:r>
              <a:r>
                <a:rPr lang="en-US" altLang="zh-CN" sz="1000"/>
                <a:t>text </a:t>
              </a:r>
              <a:r>
                <a:rPr lang="en-US" altLang="zh-CN" sz="100"/>
                <a:t> </a:t>
              </a:r>
              <a:r>
                <a:rPr lang="en-US" altLang="zh-CN" sz="1000"/>
                <a:t>here</a:t>
              </a:r>
              <a:endParaRPr lang="en-US" altLang="zh-CN" sz="1000" dirty="0"/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11" name="iSḷíḓe">
              <a:extLst>
                <a:ext uri="{FF2B5EF4-FFF2-40B4-BE49-F238E27FC236}">
                  <a16:creationId xmlns:a16="http://schemas.microsoft.com/office/drawing/2014/main" id="{25C5696C-BD9C-47E2-B9AB-C2011C7A49AE}"/>
                </a:ext>
              </a:extLst>
            </p:cNvPr>
            <p:cNvSpPr/>
            <p:nvPr/>
          </p:nvSpPr>
          <p:spPr>
            <a:xfrm>
              <a:off x="669926" y="3546145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</a:t>
              </a:r>
              <a:r>
                <a:rPr lang="en-US" altLang="zh-CN" sz="1000"/>
                <a:t>text </a:t>
              </a:r>
              <a:r>
                <a:rPr lang="en-US" altLang="zh-CN" sz="100"/>
                <a:t> </a:t>
              </a:r>
              <a:r>
                <a:rPr lang="en-US" altLang="zh-CN" sz="1000"/>
                <a:t>here</a:t>
              </a:r>
              <a:endParaRPr lang="en-US" altLang="zh-CN" sz="1000" dirty="0"/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12" name="iSlîḓe">
              <a:extLst>
                <a:ext uri="{FF2B5EF4-FFF2-40B4-BE49-F238E27FC236}">
                  <a16:creationId xmlns:a16="http://schemas.microsoft.com/office/drawing/2014/main" id="{CF16A342-B63D-40D2-A761-87CEFB688D06}"/>
                </a:ext>
              </a:extLst>
            </p:cNvPr>
            <p:cNvSpPr/>
            <p:nvPr/>
          </p:nvSpPr>
          <p:spPr>
            <a:xfrm>
              <a:off x="669926" y="4599287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</a:t>
              </a:r>
              <a:r>
                <a:rPr lang="en-US" altLang="zh-CN" sz="1000"/>
                <a:t>text </a:t>
              </a:r>
              <a:r>
                <a:rPr lang="en-US" altLang="zh-CN" sz="100"/>
                <a:t> </a:t>
              </a:r>
              <a:r>
                <a:rPr lang="en-US" altLang="zh-CN" sz="1000"/>
                <a:t>here</a:t>
              </a:r>
              <a:endParaRPr lang="en-US" altLang="zh-CN" sz="1000" dirty="0"/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grpSp>
          <p:nvGrpSpPr>
            <p:cNvPr id="13" name="îṡḷiḋé">
              <a:extLst>
                <a:ext uri="{FF2B5EF4-FFF2-40B4-BE49-F238E27FC236}">
                  <a16:creationId xmlns:a16="http://schemas.microsoft.com/office/drawing/2014/main" id="{F3E65A8B-5358-4F96-88A1-8FD9AC5CD919}"/>
                </a:ext>
              </a:extLst>
            </p:cNvPr>
            <p:cNvGrpSpPr/>
            <p:nvPr/>
          </p:nvGrpSpPr>
          <p:grpSpPr>
            <a:xfrm>
              <a:off x="4211176" y="1439862"/>
              <a:ext cx="3769648" cy="4829174"/>
              <a:chOff x="4211176" y="1439862"/>
              <a:chExt cx="3769648" cy="4829174"/>
            </a:xfrm>
          </p:grpSpPr>
          <p:sp>
            <p:nvSpPr>
              <p:cNvPr id="24" name="iṧḻiḍe">
                <a:extLst>
                  <a:ext uri="{FF2B5EF4-FFF2-40B4-BE49-F238E27FC236}">
                    <a16:creationId xmlns:a16="http://schemas.microsoft.com/office/drawing/2014/main" id="{B3B32B17-E977-4956-A01C-16C05645E49E}"/>
                  </a:ext>
                </a:extLst>
              </p:cNvPr>
              <p:cNvSpPr/>
              <p:nvPr/>
            </p:nvSpPr>
            <p:spPr bwMode="auto">
              <a:xfrm>
                <a:off x="5598476" y="2260428"/>
                <a:ext cx="998012" cy="437578"/>
              </a:xfrm>
              <a:custGeom>
                <a:avLst/>
                <a:gdLst>
                  <a:gd name="T0" fmla="*/ 1065832 w 21600"/>
                  <a:gd name="T1" fmla="*/ 370019 h 21600"/>
                  <a:gd name="T2" fmla="*/ 1065832 w 21600"/>
                  <a:gd name="T3" fmla="*/ 370019 h 21600"/>
                  <a:gd name="T4" fmla="*/ 1065832 w 21600"/>
                  <a:gd name="T5" fmla="*/ 370019 h 21600"/>
                  <a:gd name="T6" fmla="*/ 1065832 w 21600"/>
                  <a:gd name="T7" fmla="*/ 37001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0" y="9469"/>
                    </a:lnTo>
                    <a:lnTo>
                      <a:pt x="10800" y="21600"/>
                    </a:lnTo>
                    <a:lnTo>
                      <a:pt x="21600" y="9469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/>
              </a:p>
            </p:txBody>
          </p:sp>
          <p:grpSp>
            <p:nvGrpSpPr>
              <p:cNvPr id="25" name="ïsľîḓé">
                <a:extLst>
                  <a:ext uri="{FF2B5EF4-FFF2-40B4-BE49-F238E27FC236}">
                    <a16:creationId xmlns:a16="http://schemas.microsoft.com/office/drawing/2014/main" id="{1FEB3DD0-58CE-4C95-A237-925092D61940}"/>
                  </a:ext>
                </a:extLst>
              </p:cNvPr>
              <p:cNvGrpSpPr/>
              <p:nvPr/>
            </p:nvGrpSpPr>
            <p:grpSpPr>
              <a:xfrm>
                <a:off x="4211176" y="1439862"/>
                <a:ext cx="3769648" cy="4829174"/>
                <a:chOff x="4211176" y="1229298"/>
                <a:chExt cx="3769648" cy="5039739"/>
              </a:xfrm>
            </p:grpSpPr>
            <p:sp>
              <p:nvSpPr>
                <p:cNvPr id="30" name="îšľiďe">
                  <a:extLst>
                    <a:ext uri="{FF2B5EF4-FFF2-40B4-BE49-F238E27FC236}">
                      <a16:creationId xmlns:a16="http://schemas.microsoft.com/office/drawing/2014/main" id="{581CD01C-74D7-4BC9-AAA7-70B07462DEE7}"/>
                    </a:ext>
                  </a:extLst>
                </p:cNvPr>
                <p:cNvSpPr/>
                <p:nvPr/>
              </p:nvSpPr>
              <p:spPr bwMode="auto">
                <a:xfrm>
                  <a:off x="6095625" y="4468813"/>
                  <a:ext cx="1885199" cy="1800224"/>
                </a:xfrm>
                <a:custGeom>
                  <a:avLst/>
                  <a:gdLst>
                    <a:gd name="T0" fmla="*/ 1990605 w 21600"/>
                    <a:gd name="T1" fmla="*/ 1523119 h 21600"/>
                    <a:gd name="T2" fmla="*/ 1990605 w 21600"/>
                    <a:gd name="T3" fmla="*/ 1523119 h 21600"/>
                    <a:gd name="T4" fmla="*/ 1990605 w 21600"/>
                    <a:gd name="T5" fmla="*/ 1523119 h 21600"/>
                    <a:gd name="T6" fmla="*/ 1990605 w 21600"/>
                    <a:gd name="T7" fmla="*/ 1523119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858" y="0"/>
                      </a:moveTo>
                      <a:lnTo>
                        <a:pt x="0" y="8486"/>
                      </a:lnTo>
                      <a:lnTo>
                        <a:pt x="0" y="21599"/>
                      </a:lnTo>
                      <a:lnTo>
                        <a:pt x="21599" y="10727"/>
                      </a:lnTo>
                      <a:lnTo>
                        <a:pt x="16858" y="0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1" name="ïş1ïḓê">
                  <a:extLst>
                    <a:ext uri="{FF2B5EF4-FFF2-40B4-BE49-F238E27FC236}">
                      <a16:creationId xmlns:a16="http://schemas.microsoft.com/office/drawing/2014/main" id="{991135E3-CE0F-4EAB-82AC-58D1F1738EFF}"/>
                    </a:ext>
                  </a:extLst>
                </p:cNvPr>
                <p:cNvSpPr/>
                <p:nvPr/>
              </p:nvSpPr>
              <p:spPr bwMode="auto">
                <a:xfrm>
                  <a:off x="4629150" y="3902282"/>
                  <a:ext cx="2940507" cy="1290665"/>
                </a:xfrm>
                <a:custGeom>
                  <a:avLst/>
                  <a:gdLst>
                    <a:gd name="T0" fmla="*/ 3112106 w 21600"/>
                    <a:gd name="T1" fmla="*/ 1081025 h 21600"/>
                    <a:gd name="T2" fmla="*/ 3112106 w 21600"/>
                    <a:gd name="T3" fmla="*/ 1081025 h 21600"/>
                    <a:gd name="T4" fmla="*/ 3112106 w 21600"/>
                    <a:gd name="T5" fmla="*/ 1081025 h 21600"/>
                    <a:gd name="T6" fmla="*/ 3112106 w 21600"/>
                    <a:gd name="T7" fmla="*/ 10810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lnTo>
                        <a:pt x="0" y="9469"/>
                      </a:lnTo>
                      <a:lnTo>
                        <a:pt x="10800" y="21600"/>
                      </a:lnTo>
                      <a:lnTo>
                        <a:pt x="21600" y="9469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2" name="işľiḑe">
                  <a:extLst>
                    <a:ext uri="{FF2B5EF4-FFF2-40B4-BE49-F238E27FC236}">
                      <a16:creationId xmlns:a16="http://schemas.microsoft.com/office/drawing/2014/main" id="{A60D8D80-8709-42D1-AF90-3CCA96B20C68}"/>
                    </a:ext>
                  </a:extLst>
                </p:cNvPr>
                <p:cNvSpPr/>
                <p:nvPr/>
              </p:nvSpPr>
              <p:spPr bwMode="auto">
                <a:xfrm>
                  <a:off x="4211176" y="4478337"/>
                  <a:ext cx="1885199" cy="1790700"/>
                </a:xfrm>
                <a:custGeom>
                  <a:avLst/>
                  <a:gdLst>
                    <a:gd name="T0" fmla="*/ 1990605 w 21600"/>
                    <a:gd name="T1" fmla="*/ 1523119 h 21600"/>
                    <a:gd name="T2" fmla="*/ 1990605 w 21600"/>
                    <a:gd name="T3" fmla="*/ 1523119 h 21600"/>
                    <a:gd name="T4" fmla="*/ 1990605 w 21600"/>
                    <a:gd name="T5" fmla="*/ 1523119 h 21600"/>
                    <a:gd name="T6" fmla="*/ 1990605 w 21600"/>
                    <a:gd name="T7" fmla="*/ 1523119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4741" y="0"/>
                      </a:moveTo>
                      <a:lnTo>
                        <a:pt x="0" y="10727"/>
                      </a:lnTo>
                      <a:lnTo>
                        <a:pt x="21599" y="21599"/>
                      </a:lnTo>
                      <a:lnTo>
                        <a:pt x="21599" y="8486"/>
                      </a:lnTo>
                      <a:lnTo>
                        <a:pt x="4741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3" name="iṩlïďê">
                  <a:extLst>
                    <a:ext uri="{FF2B5EF4-FFF2-40B4-BE49-F238E27FC236}">
                      <a16:creationId xmlns:a16="http://schemas.microsoft.com/office/drawing/2014/main" id="{0017DA95-82B2-4CCE-A5EE-9946C3584253}"/>
                    </a:ext>
                  </a:extLst>
                </p:cNvPr>
                <p:cNvSpPr/>
                <p:nvPr/>
              </p:nvSpPr>
              <p:spPr bwMode="auto">
                <a:xfrm>
                  <a:off x="5131836" y="2976841"/>
                  <a:ext cx="1928334" cy="846531"/>
                </a:xfrm>
                <a:custGeom>
                  <a:avLst/>
                  <a:gdLst>
                    <a:gd name="T0" fmla="*/ 2104537 w 21600"/>
                    <a:gd name="T1" fmla="*/ 731139 h 21600"/>
                    <a:gd name="T2" fmla="*/ 2104537 w 21600"/>
                    <a:gd name="T3" fmla="*/ 731139 h 21600"/>
                    <a:gd name="T4" fmla="*/ 2104537 w 21600"/>
                    <a:gd name="T5" fmla="*/ 731139 h 21600"/>
                    <a:gd name="T6" fmla="*/ 2104537 w 21600"/>
                    <a:gd name="T7" fmla="*/ 731139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lnTo>
                        <a:pt x="0" y="9469"/>
                      </a:lnTo>
                      <a:lnTo>
                        <a:pt x="10800" y="21600"/>
                      </a:lnTo>
                      <a:lnTo>
                        <a:pt x="21600" y="9469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4" name="işļîḍé">
                  <a:extLst>
                    <a:ext uri="{FF2B5EF4-FFF2-40B4-BE49-F238E27FC236}">
                      <a16:creationId xmlns:a16="http://schemas.microsoft.com/office/drawing/2014/main" id="{2DE6B981-8B45-4D02-92F8-429B19809830}"/>
                    </a:ext>
                  </a:extLst>
                </p:cNvPr>
                <p:cNvSpPr/>
                <p:nvPr/>
              </p:nvSpPr>
              <p:spPr bwMode="auto">
                <a:xfrm>
                  <a:off x="6095627" y="3354990"/>
                  <a:ext cx="1385337" cy="1578599"/>
                </a:xfrm>
                <a:custGeom>
                  <a:avLst/>
                  <a:gdLst>
                    <a:gd name="T0" fmla="*/ 1463094 w 21600"/>
                    <a:gd name="T1" fmla="*/ 1319385 h 21600"/>
                    <a:gd name="T2" fmla="*/ 1463094 w 21600"/>
                    <a:gd name="T3" fmla="*/ 1319385 h 21600"/>
                    <a:gd name="T4" fmla="*/ 1463094 w 21600"/>
                    <a:gd name="T5" fmla="*/ 1319385 h 21600"/>
                    <a:gd name="T6" fmla="*/ 1463094 w 21600"/>
                    <a:gd name="T7" fmla="*/ 131938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5151" y="0"/>
                      </a:moveTo>
                      <a:lnTo>
                        <a:pt x="0" y="6467"/>
                      </a:lnTo>
                      <a:lnTo>
                        <a:pt x="0" y="21599"/>
                      </a:lnTo>
                      <a:lnTo>
                        <a:pt x="21599" y="12378"/>
                      </a:lnTo>
                      <a:lnTo>
                        <a:pt x="15151" y="0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5" name="îṥľîdê">
                  <a:extLst>
                    <a:ext uri="{FF2B5EF4-FFF2-40B4-BE49-F238E27FC236}">
                      <a16:creationId xmlns:a16="http://schemas.microsoft.com/office/drawing/2014/main" id="{F2CFD68E-C331-422B-96F2-709A6EAD5F5A}"/>
                    </a:ext>
                  </a:extLst>
                </p:cNvPr>
                <p:cNvSpPr/>
                <p:nvPr/>
              </p:nvSpPr>
              <p:spPr bwMode="auto">
                <a:xfrm>
                  <a:off x="4711042" y="3354990"/>
                  <a:ext cx="1385337" cy="1578599"/>
                </a:xfrm>
                <a:custGeom>
                  <a:avLst/>
                  <a:gdLst>
                    <a:gd name="T0" fmla="*/ 1463094 w 21600"/>
                    <a:gd name="T1" fmla="*/ 1319385 h 21600"/>
                    <a:gd name="T2" fmla="*/ 1463094 w 21600"/>
                    <a:gd name="T3" fmla="*/ 1319385 h 21600"/>
                    <a:gd name="T4" fmla="*/ 1463094 w 21600"/>
                    <a:gd name="T5" fmla="*/ 1319385 h 21600"/>
                    <a:gd name="T6" fmla="*/ 1463094 w 21600"/>
                    <a:gd name="T7" fmla="*/ 131938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6448" y="0"/>
                      </a:moveTo>
                      <a:lnTo>
                        <a:pt x="0" y="12378"/>
                      </a:lnTo>
                      <a:lnTo>
                        <a:pt x="21599" y="21599"/>
                      </a:lnTo>
                      <a:lnTo>
                        <a:pt x="21599" y="6467"/>
                      </a:lnTo>
                      <a:lnTo>
                        <a:pt x="6448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6" name="îŝľîḋè">
                  <a:extLst>
                    <a:ext uri="{FF2B5EF4-FFF2-40B4-BE49-F238E27FC236}">
                      <a16:creationId xmlns:a16="http://schemas.microsoft.com/office/drawing/2014/main" id="{7F2562B7-ACD4-4835-B6DA-832B8F2E3D5E}"/>
                    </a:ext>
                  </a:extLst>
                </p:cNvPr>
                <p:cNvSpPr/>
                <p:nvPr/>
              </p:nvSpPr>
              <p:spPr bwMode="auto">
                <a:xfrm>
                  <a:off x="6096377" y="2291194"/>
                  <a:ext cx="899003" cy="1342094"/>
                </a:xfrm>
                <a:custGeom>
                  <a:avLst/>
                  <a:gdLst>
                    <a:gd name="T0" fmla="*/ 949170 w 21600"/>
                    <a:gd name="T1" fmla="*/ 1121967 h 21600"/>
                    <a:gd name="T2" fmla="*/ 949170 w 21600"/>
                    <a:gd name="T3" fmla="*/ 1121967 h 21600"/>
                    <a:gd name="T4" fmla="*/ 949170 w 21600"/>
                    <a:gd name="T5" fmla="*/ 1121967 h 21600"/>
                    <a:gd name="T6" fmla="*/ 949170 w 21600"/>
                    <a:gd name="T7" fmla="*/ 1121967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661" y="0"/>
                      </a:moveTo>
                      <a:lnTo>
                        <a:pt x="0" y="3801"/>
                      </a:lnTo>
                      <a:lnTo>
                        <a:pt x="0" y="21600"/>
                      </a:lnTo>
                      <a:lnTo>
                        <a:pt x="21600" y="14559"/>
                      </a:lnTo>
                      <a:lnTo>
                        <a:pt x="11661" y="0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7" name="îśḻidè">
                  <a:extLst>
                    <a:ext uri="{FF2B5EF4-FFF2-40B4-BE49-F238E27FC236}">
                      <a16:creationId xmlns:a16="http://schemas.microsoft.com/office/drawing/2014/main" id="{B7844C95-34F6-40A5-B246-8579CBB85955}"/>
                    </a:ext>
                  </a:extLst>
                </p:cNvPr>
                <p:cNvSpPr/>
                <p:nvPr/>
              </p:nvSpPr>
              <p:spPr bwMode="auto">
                <a:xfrm>
                  <a:off x="5196624" y="2291194"/>
                  <a:ext cx="899753" cy="1342094"/>
                </a:xfrm>
                <a:custGeom>
                  <a:avLst/>
                  <a:gdLst>
                    <a:gd name="T0" fmla="*/ 949963 w 21600"/>
                    <a:gd name="T1" fmla="*/ 1121967 h 21600"/>
                    <a:gd name="T2" fmla="*/ 949963 w 21600"/>
                    <a:gd name="T3" fmla="*/ 1121967 h 21600"/>
                    <a:gd name="T4" fmla="*/ 949963 w 21600"/>
                    <a:gd name="T5" fmla="*/ 1121967 h 21600"/>
                    <a:gd name="T6" fmla="*/ 949963 w 21600"/>
                    <a:gd name="T7" fmla="*/ 1121967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9938" y="0"/>
                      </a:moveTo>
                      <a:lnTo>
                        <a:pt x="0" y="14559"/>
                      </a:lnTo>
                      <a:lnTo>
                        <a:pt x="21600" y="21600"/>
                      </a:lnTo>
                      <a:lnTo>
                        <a:pt x="21600" y="3801"/>
                      </a:lnTo>
                      <a:lnTo>
                        <a:pt x="9938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38" name="ïŝļíḑè">
                  <a:extLst>
                    <a:ext uri="{FF2B5EF4-FFF2-40B4-BE49-F238E27FC236}">
                      <a16:creationId xmlns:a16="http://schemas.microsoft.com/office/drawing/2014/main" id="{F739DA21-3443-47FE-AE07-02D20960074A}"/>
                    </a:ext>
                  </a:extLst>
                </p:cNvPr>
                <p:cNvSpPr/>
                <p:nvPr/>
              </p:nvSpPr>
              <p:spPr bwMode="auto">
                <a:xfrm>
                  <a:off x="6095624" y="1229298"/>
                  <a:ext cx="409662" cy="1093240"/>
                </a:xfrm>
                <a:custGeom>
                  <a:avLst/>
                  <a:gdLst>
                    <a:gd name="T0" fmla="*/ 432267 w 21600"/>
                    <a:gd name="T1" fmla="*/ 913958 h 21600"/>
                    <a:gd name="T2" fmla="*/ 432267 w 21600"/>
                    <a:gd name="T3" fmla="*/ 913958 h 21600"/>
                    <a:gd name="T4" fmla="*/ 432267 w 21600"/>
                    <a:gd name="T5" fmla="*/ 913958 h 21600"/>
                    <a:gd name="T6" fmla="*/ 432267 w 21600"/>
                    <a:gd name="T7" fmla="*/ 91395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599" y="176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 dirty="0"/>
                </a:p>
              </p:txBody>
            </p:sp>
            <p:sp>
              <p:nvSpPr>
                <p:cNvPr id="39" name="íṧḻîďe">
                  <a:extLst>
                    <a:ext uri="{FF2B5EF4-FFF2-40B4-BE49-F238E27FC236}">
                      <a16:creationId xmlns:a16="http://schemas.microsoft.com/office/drawing/2014/main" id="{78ACB7C5-C10B-4313-8E25-AA98E73C0A9E}"/>
                    </a:ext>
                  </a:extLst>
                </p:cNvPr>
                <p:cNvSpPr/>
                <p:nvPr/>
              </p:nvSpPr>
              <p:spPr bwMode="auto">
                <a:xfrm>
                  <a:off x="5686712" y="1229298"/>
                  <a:ext cx="408912" cy="1093240"/>
                </a:xfrm>
                <a:custGeom>
                  <a:avLst/>
                  <a:gdLst>
                    <a:gd name="T0" fmla="*/ 431474 w 21600"/>
                    <a:gd name="T1" fmla="*/ 913958 h 21600"/>
                    <a:gd name="T2" fmla="*/ 431474 w 21600"/>
                    <a:gd name="T3" fmla="*/ 913958 h 21600"/>
                    <a:gd name="T4" fmla="*/ 431474 w 21600"/>
                    <a:gd name="T5" fmla="*/ 913958 h 21600"/>
                    <a:gd name="T6" fmla="*/ 431474 w 21600"/>
                    <a:gd name="T7" fmla="*/ 91395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599" y="0"/>
                      </a:moveTo>
                      <a:lnTo>
                        <a:pt x="0" y="17667"/>
                      </a:lnTo>
                      <a:lnTo>
                        <a:pt x="21599" y="21600"/>
                      </a:lnTo>
                      <a:lnTo>
                        <a:pt x="21599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6" name="î$ļíḍè">
                <a:extLst>
                  <a:ext uri="{FF2B5EF4-FFF2-40B4-BE49-F238E27FC236}">
                    <a16:creationId xmlns:a16="http://schemas.microsoft.com/office/drawing/2014/main" id="{AE27808D-D16B-4620-815F-036EF92467A1}"/>
                  </a:ext>
                </a:extLst>
              </p:cNvPr>
              <p:cNvSpPr/>
              <p:nvPr/>
            </p:nvSpPr>
            <p:spPr>
              <a:xfrm>
                <a:off x="5867799" y="1812014"/>
                <a:ext cx="447276" cy="44727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600">
                    <a:solidFill>
                      <a:schemeClr val="tx1"/>
                    </a:solidFill>
                  </a:rPr>
                  <a:t>Q</a:t>
                </a:r>
                <a:r>
                  <a:rPr lang="en-US" altLang="zh-CN" sz="10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600">
                    <a:solidFill>
                      <a:schemeClr val="tx1"/>
                    </a:solidFill>
                  </a:rPr>
                  <a:t>4</a:t>
                </a:r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íṩḻîḍê">
                <a:extLst>
                  <a:ext uri="{FF2B5EF4-FFF2-40B4-BE49-F238E27FC236}">
                    <a16:creationId xmlns:a16="http://schemas.microsoft.com/office/drawing/2014/main" id="{6B066BDD-E04F-482C-AA88-84E867F2905B}"/>
                  </a:ext>
                </a:extLst>
              </p:cNvPr>
              <p:cNvSpPr/>
              <p:nvPr/>
            </p:nvSpPr>
            <p:spPr>
              <a:xfrm>
                <a:off x="5867799" y="2877682"/>
                <a:ext cx="447276" cy="44727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600">
                    <a:solidFill>
                      <a:schemeClr val="tx1"/>
                    </a:solidFill>
                  </a:rPr>
                  <a:t>Q</a:t>
                </a:r>
                <a:r>
                  <a:rPr lang="en-US" altLang="zh-CN" sz="10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600">
                    <a:solidFill>
                      <a:schemeClr val="tx1"/>
                    </a:solidFill>
                  </a:rPr>
                  <a:t>3</a:t>
                </a:r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îṩlïḋé">
                <a:extLst>
                  <a:ext uri="{FF2B5EF4-FFF2-40B4-BE49-F238E27FC236}">
                    <a16:creationId xmlns:a16="http://schemas.microsoft.com/office/drawing/2014/main" id="{19ED5B31-3389-4C5A-9AF5-9D9862DBA0CA}"/>
                  </a:ext>
                </a:extLst>
              </p:cNvPr>
              <p:cNvSpPr/>
              <p:nvPr/>
            </p:nvSpPr>
            <p:spPr>
              <a:xfrm>
                <a:off x="5867799" y="4148843"/>
                <a:ext cx="447276" cy="44727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600">
                    <a:solidFill>
                      <a:schemeClr val="tx1"/>
                    </a:solidFill>
                  </a:rPr>
                  <a:t>Q</a:t>
                </a:r>
                <a:r>
                  <a:rPr lang="en-US" altLang="zh-CN" sz="10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600">
                    <a:solidFill>
                      <a:schemeClr val="tx1"/>
                    </a:solidFill>
                  </a:rPr>
                  <a:t>2</a:t>
                </a:r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ïşḷíďé">
                <a:extLst>
                  <a:ext uri="{FF2B5EF4-FFF2-40B4-BE49-F238E27FC236}">
                    <a16:creationId xmlns:a16="http://schemas.microsoft.com/office/drawing/2014/main" id="{CC4470BD-B5E9-46B2-A981-565256D5DC33}"/>
                  </a:ext>
                </a:extLst>
              </p:cNvPr>
              <p:cNvSpPr/>
              <p:nvPr/>
            </p:nvSpPr>
            <p:spPr>
              <a:xfrm>
                <a:off x="5867799" y="5481944"/>
                <a:ext cx="447276" cy="44727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600">
                    <a:solidFill>
                      <a:schemeClr val="tx1"/>
                    </a:solidFill>
                  </a:rPr>
                  <a:t>Q</a:t>
                </a:r>
                <a:r>
                  <a:rPr lang="en-US" altLang="zh-CN" sz="10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600">
                    <a:solidFill>
                      <a:schemeClr val="tx1"/>
                    </a:solidFill>
                  </a:rPr>
                  <a:t>1</a:t>
                </a:r>
                <a:endParaRPr lang="zh-CN" altLang="en-US" sz="16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4" name="ïś1idè">
              <a:extLst>
                <a:ext uri="{FF2B5EF4-FFF2-40B4-BE49-F238E27FC236}">
                  <a16:creationId xmlns:a16="http://schemas.microsoft.com/office/drawing/2014/main" id="{D7CE84EE-1B80-406C-86D9-D25467727F03}"/>
                </a:ext>
              </a:extLst>
            </p:cNvPr>
            <p:cNvCxnSpPr/>
            <p:nvPr/>
          </p:nvCxnSpPr>
          <p:spPr>
            <a:xfrm>
              <a:off x="669926" y="2306794"/>
              <a:ext cx="49285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ïSḷíde">
              <a:extLst>
                <a:ext uri="{FF2B5EF4-FFF2-40B4-BE49-F238E27FC236}">
                  <a16:creationId xmlns:a16="http://schemas.microsoft.com/office/drawing/2014/main" id="{6FC4BD58-1962-4D65-9428-11E55EB1AB75}"/>
                </a:ext>
              </a:extLst>
            </p:cNvPr>
            <p:cNvCxnSpPr/>
            <p:nvPr/>
          </p:nvCxnSpPr>
          <p:spPr>
            <a:xfrm>
              <a:off x="669926" y="3359935"/>
              <a:ext cx="44297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î$ḻîḓé">
              <a:extLst>
                <a:ext uri="{FF2B5EF4-FFF2-40B4-BE49-F238E27FC236}">
                  <a16:creationId xmlns:a16="http://schemas.microsoft.com/office/drawing/2014/main" id="{66A47E8B-59BF-4D06-A9C7-A99657F5520F}"/>
                </a:ext>
              </a:extLst>
            </p:cNvPr>
            <p:cNvCxnSpPr/>
            <p:nvPr/>
          </p:nvCxnSpPr>
          <p:spPr>
            <a:xfrm>
              <a:off x="669926" y="4413076"/>
              <a:ext cx="384189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í$lïḑe">
              <a:extLst>
                <a:ext uri="{FF2B5EF4-FFF2-40B4-BE49-F238E27FC236}">
                  <a16:creationId xmlns:a16="http://schemas.microsoft.com/office/drawing/2014/main" id="{7919BA1E-DEC2-46E3-8DA5-0ECBC1563718}"/>
                </a:ext>
              </a:extLst>
            </p:cNvPr>
            <p:cNvSpPr/>
            <p:nvPr/>
          </p:nvSpPr>
          <p:spPr>
            <a:xfrm>
              <a:off x="7978569" y="1439863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/>
                <a:t>Supportin</a:t>
              </a:r>
              <a:r>
                <a:rPr lang="en-US" altLang="zh-CN" sz="100"/>
                <a:t> </a:t>
              </a:r>
              <a:r>
                <a:rPr lang="en-US" altLang="zh-CN" sz="1000"/>
                <a:t>g </a:t>
              </a:r>
              <a:r>
                <a:rPr lang="en-US" altLang="zh-CN" sz="1000" dirty="0"/>
                <a:t>text here</a:t>
              </a:r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18" name="iṥļíďê">
              <a:extLst>
                <a:ext uri="{FF2B5EF4-FFF2-40B4-BE49-F238E27FC236}">
                  <a16:creationId xmlns:a16="http://schemas.microsoft.com/office/drawing/2014/main" id="{417B3704-AA49-463C-863D-FECDAA61FBF7}"/>
                </a:ext>
              </a:extLst>
            </p:cNvPr>
            <p:cNvSpPr/>
            <p:nvPr/>
          </p:nvSpPr>
          <p:spPr>
            <a:xfrm>
              <a:off x="7978569" y="2493004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/>
                <a:t>Supportin</a:t>
              </a:r>
              <a:r>
                <a:rPr lang="en-US" altLang="zh-CN" sz="100"/>
                <a:t> </a:t>
              </a:r>
              <a:r>
                <a:rPr lang="en-US" altLang="zh-CN" sz="1000"/>
                <a:t>g </a:t>
              </a:r>
              <a:r>
                <a:rPr lang="en-US" altLang="zh-CN" sz="1000" dirty="0"/>
                <a:t>text here</a:t>
              </a:r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19" name="i$lïḑe">
              <a:extLst>
                <a:ext uri="{FF2B5EF4-FFF2-40B4-BE49-F238E27FC236}">
                  <a16:creationId xmlns:a16="http://schemas.microsoft.com/office/drawing/2014/main" id="{D0B9FB5C-0026-4D02-B4EB-934145B6F5AB}"/>
                </a:ext>
              </a:extLst>
            </p:cNvPr>
            <p:cNvSpPr/>
            <p:nvPr/>
          </p:nvSpPr>
          <p:spPr>
            <a:xfrm>
              <a:off x="7978569" y="3546145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/>
                <a:t>Supportin</a:t>
              </a:r>
              <a:r>
                <a:rPr lang="en-US" altLang="zh-CN" sz="100"/>
                <a:t> </a:t>
              </a:r>
              <a:r>
                <a:rPr lang="en-US" altLang="zh-CN" sz="1000"/>
                <a:t>g </a:t>
              </a:r>
              <a:r>
                <a:rPr lang="en-US" altLang="zh-CN" sz="1000" dirty="0"/>
                <a:t>text here</a:t>
              </a:r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</p:txBody>
        </p:sp>
        <p:sp>
          <p:nvSpPr>
            <p:cNvPr id="20" name="iślîḑè">
              <a:extLst>
                <a:ext uri="{FF2B5EF4-FFF2-40B4-BE49-F238E27FC236}">
                  <a16:creationId xmlns:a16="http://schemas.microsoft.com/office/drawing/2014/main" id="{29E0568A-974C-49F2-8DCC-26C16D45E459}"/>
                </a:ext>
              </a:extLst>
            </p:cNvPr>
            <p:cNvSpPr/>
            <p:nvPr/>
          </p:nvSpPr>
          <p:spPr>
            <a:xfrm>
              <a:off x="7978569" y="4599287"/>
              <a:ext cx="3541250" cy="680721"/>
            </a:xfrm>
            <a:prstGeom prst="rect">
              <a:avLst/>
            </a:prstGeom>
            <a:ln w="12700">
              <a:noFill/>
              <a:prstDash val="dash"/>
            </a:ln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  <a:p>
              <a:pPr marL="172800" indent="-172800" algn="ctr">
                <a:buFont typeface="Arial" panose="020B0604020202020204" pitchFamily="34" charset="0"/>
                <a:buChar char="•"/>
              </a:pPr>
              <a:r>
                <a:rPr lang="en-US" altLang="zh-CN" sz="1000"/>
                <a:t>Su</a:t>
              </a:r>
              <a:r>
                <a:rPr lang="en-US" altLang="zh-CN" sz="100"/>
                <a:t> </a:t>
              </a:r>
              <a:r>
                <a:rPr lang="en-US" altLang="zh-CN" sz="1000"/>
                <a:t>pporting </a:t>
              </a:r>
              <a:r>
                <a:rPr lang="en-US" altLang="zh-CN" sz="1000" dirty="0"/>
                <a:t>text here</a:t>
              </a:r>
            </a:p>
          </p:txBody>
        </p:sp>
        <p:cxnSp>
          <p:nvCxnSpPr>
            <p:cNvPr id="21" name="ï$liḋe">
              <a:extLst>
                <a:ext uri="{FF2B5EF4-FFF2-40B4-BE49-F238E27FC236}">
                  <a16:creationId xmlns:a16="http://schemas.microsoft.com/office/drawing/2014/main" id="{AEFA1274-C39D-41F2-B3F1-37F6DC57C789}"/>
                </a:ext>
              </a:extLst>
            </p:cNvPr>
            <p:cNvCxnSpPr/>
            <p:nvPr/>
          </p:nvCxnSpPr>
          <p:spPr>
            <a:xfrm>
              <a:off x="6596488" y="2306794"/>
              <a:ext cx="49285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îsliḓé">
              <a:extLst>
                <a:ext uri="{FF2B5EF4-FFF2-40B4-BE49-F238E27FC236}">
                  <a16:creationId xmlns:a16="http://schemas.microsoft.com/office/drawing/2014/main" id="{3F0C32D1-16A5-4303-BC0C-1EE0C930F791}"/>
                </a:ext>
              </a:extLst>
            </p:cNvPr>
            <p:cNvCxnSpPr/>
            <p:nvPr/>
          </p:nvCxnSpPr>
          <p:spPr>
            <a:xfrm>
              <a:off x="7090087" y="3359935"/>
              <a:ext cx="44297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íSļïdé">
              <a:extLst>
                <a:ext uri="{FF2B5EF4-FFF2-40B4-BE49-F238E27FC236}">
                  <a16:creationId xmlns:a16="http://schemas.microsoft.com/office/drawing/2014/main" id="{922BDEEE-2B3D-467F-9FBE-0339475FA768}"/>
                </a:ext>
              </a:extLst>
            </p:cNvPr>
            <p:cNvCxnSpPr/>
            <p:nvPr/>
          </p:nvCxnSpPr>
          <p:spPr>
            <a:xfrm>
              <a:off x="7678590" y="4413076"/>
              <a:ext cx="384189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313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1ï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ŝḷïḍè">
            <a:extLst>
              <a:ext uri="{FF2B5EF4-FFF2-40B4-BE49-F238E27FC236}">
                <a16:creationId xmlns:a16="http://schemas.microsoft.com/office/drawing/2014/main" id="{7C08964C-CC83-493C-AC19-E2E1A3A43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íšļïďè">
            <a:extLst>
              <a:ext uri="{FF2B5EF4-FFF2-40B4-BE49-F238E27FC236}">
                <a16:creationId xmlns:a16="http://schemas.microsoft.com/office/drawing/2014/main" id="{0CA4318E-EBAA-4137-B4BB-B30D546DF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ïṧľîḓê">
            <a:extLst>
              <a:ext uri="{FF2B5EF4-FFF2-40B4-BE49-F238E27FC236}">
                <a16:creationId xmlns:a16="http://schemas.microsoft.com/office/drawing/2014/main" id="{8135A15D-D6E0-4967-BD2E-54B26E61A0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6" name="îşľîḑè">
            <a:extLst>
              <a:ext uri="{FF2B5EF4-FFF2-40B4-BE49-F238E27FC236}">
                <a16:creationId xmlns:a16="http://schemas.microsoft.com/office/drawing/2014/main" id="{DCCF568B-2019-4074-9811-592A5016C568}"/>
              </a:ext>
            </a:extLst>
          </p:cNvPr>
          <p:cNvSpPr/>
          <p:nvPr/>
        </p:nvSpPr>
        <p:spPr>
          <a:xfrm>
            <a:off x="0" y="4653136"/>
            <a:ext cx="12192000" cy="1584152"/>
          </a:xfrm>
          <a:prstGeom prst="trapezoid">
            <a:avLst>
              <a:gd name="adj" fmla="val 110363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600"/>
          </a:p>
        </p:txBody>
      </p:sp>
      <p:grpSp>
        <p:nvGrpSpPr>
          <p:cNvPr id="29" name="íślîďe">
            <a:extLst>
              <a:ext uri="{FF2B5EF4-FFF2-40B4-BE49-F238E27FC236}">
                <a16:creationId xmlns:a16="http://schemas.microsoft.com/office/drawing/2014/main" id="{F568FF2A-92BD-408A-B41E-427D528EE8DA}"/>
              </a:ext>
            </a:extLst>
          </p:cNvPr>
          <p:cNvGrpSpPr/>
          <p:nvPr/>
        </p:nvGrpSpPr>
        <p:grpSpPr>
          <a:xfrm>
            <a:off x="1356783" y="1439863"/>
            <a:ext cx="9063653" cy="3883108"/>
            <a:chOff x="1356783" y="1058060"/>
            <a:chExt cx="9063653" cy="3883108"/>
          </a:xfrm>
        </p:grpSpPr>
        <p:sp>
          <p:nvSpPr>
            <p:cNvPr id="30" name="ísḻíḑè">
              <a:extLst>
                <a:ext uri="{FF2B5EF4-FFF2-40B4-BE49-F238E27FC236}">
                  <a16:creationId xmlns:a16="http://schemas.microsoft.com/office/drawing/2014/main" id="{68AA843B-04FC-40FD-9299-56726DF24BBB}"/>
                </a:ext>
              </a:extLst>
            </p:cNvPr>
            <p:cNvSpPr/>
            <p:nvPr/>
          </p:nvSpPr>
          <p:spPr>
            <a:xfrm>
              <a:off x="6227549" y="1058060"/>
              <a:ext cx="4192887" cy="388310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600"/>
            </a:p>
          </p:txBody>
        </p:sp>
        <p:sp>
          <p:nvSpPr>
            <p:cNvPr id="31" name="íšḷïďê">
              <a:extLst>
                <a:ext uri="{FF2B5EF4-FFF2-40B4-BE49-F238E27FC236}">
                  <a16:creationId xmlns:a16="http://schemas.microsoft.com/office/drawing/2014/main" id="{8316FAB6-BFE6-4632-85BC-DC6883FF18C6}"/>
                </a:ext>
              </a:extLst>
            </p:cNvPr>
            <p:cNvSpPr/>
            <p:nvPr/>
          </p:nvSpPr>
          <p:spPr>
            <a:xfrm>
              <a:off x="1356783" y="1058060"/>
              <a:ext cx="4192887" cy="388310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600"/>
            </a:p>
          </p:txBody>
        </p:sp>
        <p:sp>
          <p:nvSpPr>
            <p:cNvPr id="32" name="iṩ1ide">
              <a:extLst>
                <a:ext uri="{FF2B5EF4-FFF2-40B4-BE49-F238E27FC236}">
                  <a16:creationId xmlns:a16="http://schemas.microsoft.com/office/drawing/2014/main" id="{C74E414F-B592-4F4E-8049-F5E94BA8F33F}"/>
                </a:ext>
              </a:extLst>
            </p:cNvPr>
            <p:cNvSpPr/>
            <p:nvPr/>
          </p:nvSpPr>
          <p:spPr>
            <a:xfrm>
              <a:off x="1356784" y="2022569"/>
              <a:ext cx="4192885" cy="2104562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/>
                <a:t>Supporting </a:t>
              </a:r>
              <a:r>
                <a:rPr lang="en-US" altLang="zh-CN" sz="1000" dirty="0"/>
                <a:t>text here</a:t>
              </a:r>
            </a:p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……</a:t>
              </a:r>
            </a:p>
            <a:p>
              <a:pPr marL="285744" indent="-285744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sz="1000" dirty="0"/>
            </a:p>
          </p:txBody>
        </p:sp>
        <p:sp>
          <p:nvSpPr>
            <p:cNvPr id="33" name="iSḷídè">
              <a:extLst>
                <a:ext uri="{FF2B5EF4-FFF2-40B4-BE49-F238E27FC236}">
                  <a16:creationId xmlns:a16="http://schemas.microsoft.com/office/drawing/2014/main" id="{D249A440-39BE-4685-8E1F-D5196D0D0064}"/>
                </a:ext>
              </a:extLst>
            </p:cNvPr>
            <p:cNvSpPr txBox="1"/>
            <p:nvPr/>
          </p:nvSpPr>
          <p:spPr bwMode="auto">
            <a:xfrm>
              <a:off x="1356784" y="1490341"/>
              <a:ext cx="4192885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b="1"/>
                <a:t>Text </a:t>
              </a:r>
              <a:r>
                <a:rPr lang="en-US" altLang="zh-CN" b="1" dirty="0"/>
                <a:t>Here</a:t>
              </a:r>
            </a:p>
          </p:txBody>
        </p:sp>
        <p:sp>
          <p:nvSpPr>
            <p:cNvPr id="34" name="îS1iḍe">
              <a:extLst>
                <a:ext uri="{FF2B5EF4-FFF2-40B4-BE49-F238E27FC236}">
                  <a16:creationId xmlns:a16="http://schemas.microsoft.com/office/drawing/2014/main" id="{82E29058-C73B-4A5A-8ED4-8489E4076658}"/>
                </a:ext>
              </a:extLst>
            </p:cNvPr>
            <p:cNvSpPr/>
            <p:nvPr/>
          </p:nvSpPr>
          <p:spPr bwMode="auto">
            <a:xfrm>
              <a:off x="4661965" y="1058060"/>
              <a:ext cx="887707" cy="897489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  <a:prstDash val="solid"/>
              <a:round/>
              <a:headEnd/>
              <a:tailEnd/>
            </a:ln>
            <a:effectLst/>
          </p:spPr>
          <p:txBody>
            <a:bodyPr vert="horz" wrap="square" lIns="121920" tIns="60960" rIns="121920" bIns="6096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35" name="iṣḻíḑê">
              <a:extLst>
                <a:ext uri="{FF2B5EF4-FFF2-40B4-BE49-F238E27FC236}">
                  <a16:creationId xmlns:a16="http://schemas.microsoft.com/office/drawing/2014/main" id="{99E36690-1535-4EF0-921F-4456815C3E30}"/>
                </a:ext>
              </a:extLst>
            </p:cNvPr>
            <p:cNvSpPr/>
            <p:nvPr/>
          </p:nvSpPr>
          <p:spPr>
            <a:xfrm>
              <a:off x="6223595" y="2022569"/>
              <a:ext cx="4192885" cy="2104562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/>
                <a:t>Supporting </a:t>
              </a:r>
              <a:r>
                <a:rPr lang="en-US" altLang="zh-CN" sz="1000" dirty="0"/>
                <a:t>text here</a:t>
              </a:r>
            </a:p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</a:t>
              </a:r>
            </a:p>
            <a:p>
              <a:pPr marL="172800" indent="-17280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……</a:t>
              </a:r>
            </a:p>
            <a:p>
              <a:pPr marL="285744" indent="-285744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sz="1000" dirty="0"/>
            </a:p>
          </p:txBody>
        </p:sp>
        <p:sp>
          <p:nvSpPr>
            <p:cNvPr id="36" name="íṩlïḋê">
              <a:extLst>
                <a:ext uri="{FF2B5EF4-FFF2-40B4-BE49-F238E27FC236}">
                  <a16:creationId xmlns:a16="http://schemas.microsoft.com/office/drawing/2014/main" id="{B0AB48B7-82D3-45F4-B8F5-E7827E043BC7}"/>
                </a:ext>
              </a:extLst>
            </p:cNvPr>
            <p:cNvSpPr txBox="1"/>
            <p:nvPr/>
          </p:nvSpPr>
          <p:spPr bwMode="auto">
            <a:xfrm>
              <a:off x="6223595" y="1490341"/>
              <a:ext cx="4192885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b="1"/>
                <a:t>Text </a:t>
              </a:r>
              <a:r>
                <a:rPr lang="en-US" altLang="zh-CN" b="1" dirty="0"/>
                <a:t>Here</a:t>
              </a:r>
            </a:p>
          </p:txBody>
        </p:sp>
        <p:sp>
          <p:nvSpPr>
            <p:cNvPr id="37" name="iş1íḑe" title="ry6MHxwOH8WsTKLSa514qPVJnvhhWFnRDjZGIbRZNsFBp">
              <a:extLst>
                <a:ext uri="{FF2B5EF4-FFF2-40B4-BE49-F238E27FC236}">
                  <a16:creationId xmlns:a16="http://schemas.microsoft.com/office/drawing/2014/main" id="{ED2002E8-0879-427C-88E9-B506D4208DED}"/>
                </a:ext>
              </a:extLst>
            </p:cNvPr>
            <p:cNvSpPr/>
            <p:nvPr/>
          </p:nvSpPr>
          <p:spPr bwMode="auto">
            <a:xfrm>
              <a:off x="3020252" y="3688424"/>
              <a:ext cx="865948" cy="861110"/>
            </a:xfrm>
            <a:custGeom>
              <a:avLst/>
              <a:gdLst>
                <a:gd name="T0" fmla="*/ 156 w 224"/>
                <a:gd name="T1" fmla="*/ 116 h 220"/>
                <a:gd name="T2" fmla="*/ 156 w 224"/>
                <a:gd name="T3" fmla="*/ 220 h 220"/>
                <a:gd name="T4" fmla="*/ 68 w 224"/>
                <a:gd name="T5" fmla="*/ 220 h 220"/>
                <a:gd name="T6" fmla="*/ 68 w 224"/>
                <a:gd name="T7" fmla="*/ 116 h 220"/>
                <a:gd name="T8" fmla="*/ 156 w 224"/>
                <a:gd name="T9" fmla="*/ 116 h 220"/>
                <a:gd name="T10" fmla="*/ 60 w 224"/>
                <a:gd name="T11" fmla="*/ 48 h 220"/>
                <a:gd name="T12" fmla="*/ 60 w 224"/>
                <a:gd name="T13" fmla="*/ 64 h 220"/>
                <a:gd name="T14" fmla="*/ 164 w 224"/>
                <a:gd name="T15" fmla="*/ 64 h 220"/>
                <a:gd name="T16" fmla="*/ 164 w 224"/>
                <a:gd name="T17" fmla="*/ 48 h 220"/>
                <a:gd name="T18" fmla="*/ 224 w 224"/>
                <a:gd name="T19" fmla="*/ 48 h 220"/>
                <a:gd name="T20" fmla="*/ 224 w 224"/>
                <a:gd name="T21" fmla="*/ 172 h 220"/>
                <a:gd name="T22" fmla="*/ 164 w 224"/>
                <a:gd name="T23" fmla="*/ 172 h 220"/>
                <a:gd name="T24" fmla="*/ 164 w 224"/>
                <a:gd name="T25" fmla="*/ 108 h 220"/>
                <a:gd name="T26" fmla="*/ 60 w 224"/>
                <a:gd name="T27" fmla="*/ 108 h 220"/>
                <a:gd name="T28" fmla="*/ 60 w 224"/>
                <a:gd name="T29" fmla="*/ 172 h 220"/>
                <a:gd name="T30" fmla="*/ 0 w 224"/>
                <a:gd name="T31" fmla="*/ 172 h 220"/>
                <a:gd name="T32" fmla="*/ 0 w 224"/>
                <a:gd name="T33" fmla="*/ 78 h 220"/>
                <a:gd name="T34" fmla="*/ 28 w 224"/>
                <a:gd name="T35" fmla="*/ 48 h 220"/>
                <a:gd name="T36" fmla="*/ 60 w 224"/>
                <a:gd name="T37" fmla="*/ 48 h 220"/>
                <a:gd name="T38" fmla="*/ 194 w 224"/>
                <a:gd name="T39" fmla="*/ 72 h 220"/>
                <a:gd name="T40" fmla="*/ 188 w 224"/>
                <a:gd name="T41" fmla="*/ 78 h 220"/>
                <a:gd name="T42" fmla="*/ 194 w 224"/>
                <a:gd name="T43" fmla="*/ 84 h 220"/>
                <a:gd name="T44" fmla="*/ 200 w 224"/>
                <a:gd name="T45" fmla="*/ 78 h 220"/>
                <a:gd name="T46" fmla="*/ 194 w 224"/>
                <a:gd name="T47" fmla="*/ 72 h 220"/>
                <a:gd name="T48" fmla="*/ 156 w 224"/>
                <a:gd name="T49" fmla="*/ 0 h 220"/>
                <a:gd name="T50" fmla="*/ 156 w 224"/>
                <a:gd name="T51" fmla="*/ 56 h 220"/>
                <a:gd name="T52" fmla="*/ 68 w 224"/>
                <a:gd name="T53" fmla="*/ 56 h 220"/>
                <a:gd name="T54" fmla="*/ 68 w 224"/>
                <a:gd name="T55" fmla="*/ 0 h 220"/>
                <a:gd name="T56" fmla="*/ 156 w 224"/>
                <a:gd name="T57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4" h="220">
                  <a:moveTo>
                    <a:pt x="156" y="116"/>
                  </a:moveTo>
                  <a:cubicBezTo>
                    <a:pt x="156" y="220"/>
                    <a:pt x="156" y="220"/>
                    <a:pt x="156" y="220"/>
                  </a:cubicBezTo>
                  <a:cubicBezTo>
                    <a:pt x="68" y="220"/>
                    <a:pt x="68" y="220"/>
                    <a:pt x="68" y="220"/>
                  </a:cubicBezTo>
                  <a:cubicBezTo>
                    <a:pt x="68" y="116"/>
                    <a:pt x="68" y="116"/>
                    <a:pt x="68" y="116"/>
                  </a:cubicBezTo>
                  <a:lnTo>
                    <a:pt x="156" y="116"/>
                  </a:lnTo>
                  <a:close/>
                  <a:moveTo>
                    <a:pt x="60" y="48"/>
                  </a:moveTo>
                  <a:cubicBezTo>
                    <a:pt x="60" y="64"/>
                    <a:pt x="60" y="64"/>
                    <a:pt x="60" y="64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224" y="48"/>
                    <a:pt x="224" y="48"/>
                    <a:pt x="224" y="48"/>
                  </a:cubicBezTo>
                  <a:cubicBezTo>
                    <a:pt x="224" y="172"/>
                    <a:pt x="224" y="172"/>
                    <a:pt x="224" y="172"/>
                  </a:cubicBezTo>
                  <a:cubicBezTo>
                    <a:pt x="164" y="172"/>
                    <a:pt x="164" y="172"/>
                    <a:pt x="164" y="172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8" y="48"/>
                    <a:pt x="28" y="48"/>
                    <a:pt x="28" y="48"/>
                  </a:cubicBezTo>
                  <a:lnTo>
                    <a:pt x="60" y="48"/>
                  </a:lnTo>
                  <a:close/>
                  <a:moveTo>
                    <a:pt x="194" y="72"/>
                  </a:moveTo>
                  <a:cubicBezTo>
                    <a:pt x="191" y="72"/>
                    <a:pt x="188" y="75"/>
                    <a:pt x="188" y="78"/>
                  </a:cubicBezTo>
                  <a:cubicBezTo>
                    <a:pt x="188" y="81"/>
                    <a:pt x="191" y="84"/>
                    <a:pt x="194" y="84"/>
                  </a:cubicBezTo>
                  <a:cubicBezTo>
                    <a:pt x="197" y="84"/>
                    <a:pt x="200" y="81"/>
                    <a:pt x="200" y="78"/>
                  </a:cubicBezTo>
                  <a:cubicBezTo>
                    <a:pt x="200" y="75"/>
                    <a:pt x="197" y="72"/>
                    <a:pt x="194" y="72"/>
                  </a:cubicBezTo>
                  <a:close/>
                  <a:moveTo>
                    <a:pt x="156" y="0"/>
                  </a:moveTo>
                  <a:cubicBezTo>
                    <a:pt x="156" y="56"/>
                    <a:pt x="156" y="56"/>
                    <a:pt x="15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 lIns="91440" tIns="45720" rIns="91440" bIns="4572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600" dirty="0"/>
            </a:p>
          </p:txBody>
        </p:sp>
        <p:sp>
          <p:nvSpPr>
            <p:cNvPr id="38" name="íś1iḍê">
              <a:extLst>
                <a:ext uri="{FF2B5EF4-FFF2-40B4-BE49-F238E27FC236}">
                  <a16:creationId xmlns:a16="http://schemas.microsoft.com/office/drawing/2014/main" id="{BF96713B-F693-48F4-B450-1D5AA22C6CA3}"/>
                </a:ext>
              </a:extLst>
            </p:cNvPr>
            <p:cNvSpPr/>
            <p:nvPr/>
          </p:nvSpPr>
          <p:spPr bwMode="auto">
            <a:xfrm>
              <a:off x="9532729" y="1058060"/>
              <a:ext cx="887707" cy="897489"/>
            </a:xfrm>
            <a:custGeom>
              <a:avLst/>
              <a:gdLst>
                <a:gd name="T0" fmla="*/ 608 w 608"/>
                <a:gd name="T1" fmla="*/ 0 h 608"/>
                <a:gd name="T2" fmla="*/ 0 w 608"/>
                <a:gd name="T3" fmla="*/ 0 h 608"/>
                <a:gd name="T4" fmla="*/ 608 w 608"/>
                <a:gd name="T5" fmla="*/ 608 h 608"/>
                <a:gd name="T6" fmla="*/ 608 w 608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608">
                  <a:moveTo>
                    <a:pt x="608" y="0"/>
                  </a:moveTo>
                  <a:lnTo>
                    <a:pt x="0" y="0"/>
                  </a:ln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  <a:prstDash val="solid"/>
              <a:round/>
              <a:headEnd/>
              <a:tailEnd/>
            </a:ln>
            <a:effectLst/>
          </p:spPr>
          <p:txBody>
            <a:bodyPr vert="horz" wrap="square" lIns="121920" tIns="60960" rIns="121920" bIns="6096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zh-CN" b="1" dirty="0">
                  <a:solidFill>
                    <a:schemeClr val="bg1"/>
                  </a:solidFill>
                </a:rPr>
                <a:t>2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íš1îḓè" title="ry6MHxwOH8WsTKLSa514qPVJnvhhWFnRDjZGIbRZNsFBp">
              <a:extLst>
                <a:ext uri="{FF2B5EF4-FFF2-40B4-BE49-F238E27FC236}">
                  <a16:creationId xmlns:a16="http://schemas.microsoft.com/office/drawing/2014/main" id="{E62EDE51-F27E-4CE8-89F5-7B84E415E5BC}"/>
                </a:ext>
              </a:extLst>
            </p:cNvPr>
            <p:cNvSpPr/>
            <p:nvPr/>
          </p:nvSpPr>
          <p:spPr bwMode="auto">
            <a:xfrm>
              <a:off x="7887063" y="3758571"/>
              <a:ext cx="865948" cy="720816"/>
            </a:xfrm>
            <a:custGeom>
              <a:avLst/>
              <a:gdLst>
                <a:gd name="T0" fmla="*/ 64 w 358"/>
                <a:gd name="T1" fmla="*/ 91 h 298"/>
                <a:gd name="T2" fmla="*/ 83 w 358"/>
                <a:gd name="T3" fmla="*/ 194 h 298"/>
                <a:gd name="T4" fmla="*/ 275 w 358"/>
                <a:gd name="T5" fmla="*/ 194 h 298"/>
                <a:gd name="T6" fmla="*/ 294 w 358"/>
                <a:gd name="T7" fmla="*/ 91 h 298"/>
                <a:gd name="T8" fmla="*/ 358 w 358"/>
                <a:gd name="T9" fmla="*/ 91 h 298"/>
                <a:gd name="T10" fmla="*/ 345 w 358"/>
                <a:gd name="T11" fmla="*/ 259 h 298"/>
                <a:gd name="T12" fmla="*/ 306 w 358"/>
                <a:gd name="T13" fmla="*/ 259 h 298"/>
                <a:gd name="T14" fmla="*/ 306 w 358"/>
                <a:gd name="T15" fmla="*/ 298 h 298"/>
                <a:gd name="T16" fmla="*/ 294 w 358"/>
                <a:gd name="T17" fmla="*/ 298 h 298"/>
                <a:gd name="T18" fmla="*/ 294 w 358"/>
                <a:gd name="T19" fmla="*/ 259 h 298"/>
                <a:gd name="T20" fmla="*/ 64 w 358"/>
                <a:gd name="T21" fmla="*/ 259 h 298"/>
                <a:gd name="T22" fmla="*/ 64 w 358"/>
                <a:gd name="T23" fmla="*/ 298 h 298"/>
                <a:gd name="T24" fmla="*/ 51 w 358"/>
                <a:gd name="T25" fmla="*/ 298 h 298"/>
                <a:gd name="T26" fmla="*/ 51 w 358"/>
                <a:gd name="T27" fmla="*/ 259 h 298"/>
                <a:gd name="T28" fmla="*/ 13 w 358"/>
                <a:gd name="T29" fmla="*/ 259 h 298"/>
                <a:gd name="T30" fmla="*/ 0 w 358"/>
                <a:gd name="T31" fmla="*/ 91 h 298"/>
                <a:gd name="T32" fmla="*/ 64 w 358"/>
                <a:gd name="T33" fmla="*/ 91 h 298"/>
                <a:gd name="T34" fmla="*/ 326 w 358"/>
                <a:gd name="T35" fmla="*/ 0 h 298"/>
                <a:gd name="T36" fmla="*/ 326 w 358"/>
                <a:gd name="T37" fmla="*/ 78 h 298"/>
                <a:gd name="T38" fmla="*/ 284 w 358"/>
                <a:gd name="T39" fmla="*/ 78 h 298"/>
                <a:gd name="T40" fmla="*/ 265 w 358"/>
                <a:gd name="T41" fmla="*/ 181 h 298"/>
                <a:gd name="T42" fmla="*/ 93 w 358"/>
                <a:gd name="T43" fmla="*/ 181 h 298"/>
                <a:gd name="T44" fmla="*/ 73 w 358"/>
                <a:gd name="T45" fmla="*/ 78 h 298"/>
                <a:gd name="T46" fmla="*/ 38 w 358"/>
                <a:gd name="T47" fmla="*/ 78 h 298"/>
                <a:gd name="T48" fmla="*/ 38 w 358"/>
                <a:gd name="T49" fmla="*/ 0 h 298"/>
                <a:gd name="T50" fmla="*/ 326 w 358"/>
                <a:gd name="T5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58" h="298">
                  <a:moveTo>
                    <a:pt x="64" y="91"/>
                  </a:moveTo>
                  <a:lnTo>
                    <a:pt x="83" y="194"/>
                  </a:lnTo>
                  <a:lnTo>
                    <a:pt x="275" y="194"/>
                  </a:lnTo>
                  <a:lnTo>
                    <a:pt x="294" y="91"/>
                  </a:lnTo>
                  <a:lnTo>
                    <a:pt x="358" y="91"/>
                  </a:lnTo>
                  <a:lnTo>
                    <a:pt x="345" y="259"/>
                  </a:lnTo>
                  <a:lnTo>
                    <a:pt x="306" y="259"/>
                  </a:lnTo>
                  <a:lnTo>
                    <a:pt x="306" y="298"/>
                  </a:lnTo>
                  <a:lnTo>
                    <a:pt x="294" y="298"/>
                  </a:lnTo>
                  <a:lnTo>
                    <a:pt x="294" y="259"/>
                  </a:lnTo>
                  <a:lnTo>
                    <a:pt x="64" y="259"/>
                  </a:lnTo>
                  <a:lnTo>
                    <a:pt x="64" y="298"/>
                  </a:lnTo>
                  <a:lnTo>
                    <a:pt x="51" y="298"/>
                  </a:lnTo>
                  <a:lnTo>
                    <a:pt x="51" y="259"/>
                  </a:lnTo>
                  <a:lnTo>
                    <a:pt x="13" y="259"/>
                  </a:lnTo>
                  <a:lnTo>
                    <a:pt x="0" y="91"/>
                  </a:lnTo>
                  <a:lnTo>
                    <a:pt x="64" y="91"/>
                  </a:lnTo>
                  <a:close/>
                  <a:moveTo>
                    <a:pt x="326" y="0"/>
                  </a:moveTo>
                  <a:lnTo>
                    <a:pt x="326" y="78"/>
                  </a:lnTo>
                  <a:lnTo>
                    <a:pt x="284" y="78"/>
                  </a:lnTo>
                  <a:lnTo>
                    <a:pt x="265" y="181"/>
                  </a:lnTo>
                  <a:lnTo>
                    <a:pt x="93" y="181"/>
                  </a:lnTo>
                  <a:lnTo>
                    <a:pt x="73" y="78"/>
                  </a:lnTo>
                  <a:lnTo>
                    <a:pt x="38" y="78"/>
                  </a:lnTo>
                  <a:lnTo>
                    <a:pt x="38" y="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 lIns="91440" tIns="45720" rIns="91440" bIns="4572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6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0668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sľî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ṣḷíḓé">
            <a:extLst>
              <a:ext uri="{FF2B5EF4-FFF2-40B4-BE49-F238E27FC236}">
                <a16:creationId xmlns:a16="http://schemas.microsoft.com/office/drawing/2014/main" id="{FDBB5FD7-FA8A-498B-927D-D58F45A9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ïṡḷïḋe">
            <a:extLst>
              <a:ext uri="{FF2B5EF4-FFF2-40B4-BE49-F238E27FC236}">
                <a16:creationId xmlns:a16="http://schemas.microsoft.com/office/drawing/2014/main" id="{A09BC4DE-071D-44AE-8E9E-EC9B806F7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sľïďe">
            <a:extLst>
              <a:ext uri="{FF2B5EF4-FFF2-40B4-BE49-F238E27FC236}">
                <a16:creationId xmlns:a16="http://schemas.microsoft.com/office/drawing/2014/main" id="{5A2B7D7C-4C24-4672-A389-19901D20A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grpSp>
        <p:nvGrpSpPr>
          <p:cNvPr id="5" name="is1id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B41472F-DC3E-4C58-9917-D3CCD27294CD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69925" y="1439501"/>
            <a:ext cx="10850563" cy="4797787"/>
            <a:chOff x="669925" y="1439501"/>
            <a:chExt cx="10850563" cy="4797787"/>
          </a:xfrm>
        </p:grpSpPr>
        <p:sp>
          <p:nvSpPr>
            <p:cNvPr id="6" name="ïŝļïḑe">
              <a:extLst>
                <a:ext uri="{FF2B5EF4-FFF2-40B4-BE49-F238E27FC236}">
                  <a16:creationId xmlns:a16="http://schemas.microsoft.com/office/drawing/2014/main" id="{B286D0CF-E5AD-4D93-A744-D908EE480164}"/>
                </a:ext>
              </a:extLst>
            </p:cNvPr>
            <p:cNvSpPr/>
            <p:nvPr/>
          </p:nvSpPr>
          <p:spPr bwMode="auto">
            <a:xfrm>
              <a:off x="2681819" y="1439501"/>
              <a:ext cx="2901748" cy="364856"/>
            </a:xfrm>
            <a:prstGeom prst="rect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</a:rPr>
                <a:t>20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18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íṥlîḍê">
              <a:extLst>
                <a:ext uri="{FF2B5EF4-FFF2-40B4-BE49-F238E27FC236}">
                  <a16:creationId xmlns:a16="http://schemas.microsoft.com/office/drawing/2014/main" id="{CCB42CCD-9EC1-4370-BDF2-18FB5B3BDAF3}"/>
                </a:ext>
              </a:extLst>
            </p:cNvPr>
            <p:cNvSpPr/>
            <p:nvPr/>
          </p:nvSpPr>
          <p:spPr bwMode="auto">
            <a:xfrm>
              <a:off x="5644259" y="1439501"/>
              <a:ext cx="2901748" cy="364856"/>
            </a:xfrm>
            <a:prstGeom prst="rect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</a:rPr>
                <a:t>20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19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íšľíde">
              <a:extLst>
                <a:ext uri="{FF2B5EF4-FFF2-40B4-BE49-F238E27FC236}">
                  <a16:creationId xmlns:a16="http://schemas.microsoft.com/office/drawing/2014/main" id="{E05016F4-8232-45C5-9E79-E98D8615FD5D}"/>
                </a:ext>
              </a:extLst>
            </p:cNvPr>
            <p:cNvSpPr/>
            <p:nvPr/>
          </p:nvSpPr>
          <p:spPr bwMode="auto">
            <a:xfrm>
              <a:off x="8606700" y="1439501"/>
              <a:ext cx="2901748" cy="364856"/>
            </a:xfrm>
            <a:prstGeom prst="rect">
              <a:avLst/>
            </a:prstGeom>
            <a:solidFill>
              <a:schemeClr val="accent1"/>
            </a:solidFill>
            <a:ln w="19050" algn="ctr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</a:rPr>
                <a:t>20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</a:rPr>
                <a:t>20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iṡļïḍé">
              <a:extLst>
                <a:ext uri="{FF2B5EF4-FFF2-40B4-BE49-F238E27FC236}">
                  <a16:creationId xmlns:a16="http://schemas.microsoft.com/office/drawing/2014/main" id="{1B3A2211-E399-4EAA-A8D7-64C82AD52040}"/>
                </a:ext>
              </a:extLst>
            </p:cNvPr>
            <p:cNvCxnSpPr/>
            <p:nvPr/>
          </p:nvCxnSpPr>
          <p:spPr>
            <a:xfrm>
              <a:off x="669925" y="2912590"/>
              <a:ext cx="1085056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ṩlíḍé">
              <a:extLst>
                <a:ext uri="{FF2B5EF4-FFF2-40B4-BE49-F238E27FC236}">
                  <a16:creationId xmlns:a16="http://schemas.microsoft.com/office/drawing/2014/main" id="{1D3B8F55-6A8D-4D7E-9D02-C08CB6100717}"/>
                </a:ext>
              </a:extLst>
            </p:cNvPr>
            <p:cNvSpPr/>
            <p:nvPr/>
          </p:nvSpPr>
          <p:spPr bwMode="auto">
            <a:xfrm>
              <a:off x="672344" y="1804355"/>
              <a:ext cx="1239704" cy="1108234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200" b="1" kern="0"/>
                <a:t>Text </a:t>
              </a:r>
              <a:r>
                <a:rPr lang="en-US" altLang="zh-CN" sz="100" b="1" kern="0"/>
                <a:t> </a:t>
              </a:r>
              <a:r>
                <a:rPr lang="en-US" altLang="zh-CN" sz="1200" b="1" kern="0"/>
                <a:t>Here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1" name="işļiḑe">
              <a:extLst>
                <a:ext uri="{FF2B5EF4-FFF2-40B4-BE49-F238E27FC236}">
                  <a16:creationId xmlns:a16="http://schemas.microsoft.com/office/drawing/2014/main" id="{B27EB49B-5B3F-4087-85AF-0191424857C5}"/>
                </a:ext>
              </a:extLst>
            </p:cNvPr>
            <p:cNvSpPr/>
            <p:nvPr/>
          </p:nvSpPr>
          <p:spPr bwMode="auto">
            <a:xfrm>
              <a:off x="2681818" y="1950400"/>
              <a:ext cx="294622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Supporting t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ext </a:t>
              </a:r>
              <a:r>
                <a:rPr lang="en-US" altLang="zh-CN" sz="1000" kern="0" dirty="0"/>
                <a:t>here</a:t>
              </a:r>
            </a:p>
          </p:txBody>
        </p:sp>
        <p:sp>
          <p:nvSpPr>
            <p:cNvPr id="12" name="isḷîḑé">
              <a:extLst>
                <a:ext uri="{FF2B5EF4-FFF2-40B4-BE49-F238E27FC236}">
                  <a16:creationId xmlns:a16="http://schemas.microsoft.com/office/drawing/2014/main" id="{11516D9B-4972-4002-80BD-A633F3AA5448}"/>
                </a:ext>
              </a:extLst>
            </p:cNvPr>
            <p:cNvSpPr/>
            <p:nvPr/>
          </p:nvSpPr>
          <p:spPr bwMode="auto">
            <a:xfrm>
              <a:off x="4621162" y="2401687"/>
              <a:ext cx="294622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Supporting t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ext </a:t>
              </a:r>
              <a:r>
                <a:rPr lang="en-US" altLang="zh-CN" sz="1000" kern="0" dirty="0"/>
                <a:t>here</a:t>
              </a:r>
            </a:p>
          </p:txBody>
        </p:sp>
        <p:cxnSp>
          <p:nvCxnSpPr>
            <p:cNvPr id="13" name="ïṩļíḍe">
              <a:extLst>
                <a:ext uri="{FF2B5EF4-FFF2-40B4-BE49-F238E27FC236}">
                  <a16:creationId xmlns:a16="http://schemas.microsoft.com/office/drawing/2014/main" id="{E44902CB-0026-42FD-AF7E-B6D8C2F67846}"/>
                </a:ext>
              </a:extLst>
            </p:cNvPr>
            <p:cNvCxnSpPr/>
            <p:nvPr/>
          </p:nvCxnSpPr>
          <p:spPr>
            <a:xfrm>
              <a:off x="669925" y="4020823"/>
              <a:ext cx="1085056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ṣ1iďé">
              <a:extLst>
                <a:ext uri="{FF2B5EF4-FFF2-40B4-BE49-F238E27FC236}">
                  <a16:creationId xmlns:a16="http://schemas.microsoft.com/office/drawing/2014/main" id="{19263A17-9745-4A43-9FF5-A2041D3580B0}"/>
                </a:ext>
              </a:extLst>
            </p:cNvPr>
            <p:cNvSpPr/>
            <p:nvPr/>
          </p:nvSpPr>
          <p:spPr bwMode="auto">
            <a:xfrm>
              <a:off x="672344" y="2912588"/>
              <a:ext cx="1239704" cy="1108234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200" b="1" kern="0"/>
                <a:t>Text </a:t>
              </a:r>
              <a:r>
                <a:rPr lang="en-US" altLang="zh-CN" sz="100" b="1" kern="0"/>
                <a:t> </a:t>
              </a:r>
              <a:r>
                <a:rPr lang="en-US" altLang="zh-CN" sz="1200" b="1" kern="0"/>
                <a:t>Here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" name="išlïḓe">
              <a:extLst>
                <a:ext uri="{FF2B5EF4-FFF2-40B4-BE49-F238E27FC236}">
                  <a16:creationId xmlns:a16="http://schemas.microsoft.com/office/drawing/2014/main" id="{5C0D4710-0056-4D5C-8EDC-D40132D80576}"/>
                </a:ext>
              </a:extLst>
            </p:cNvPr>
            <p:cNvSpPr/>
            <p:nvPr/>
          </p:nvSpPr>
          <p:spPr bwMode="auto">
            <a:xfrm>
              <a:off x="3782712" y="3058633"/>
              <a:ext cx="294622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g </a:t>
              </a:r>
              <a:r>
                <a:rPr lang="en-US" altLang="zh-CN" sz="1000" kern="0" dirty="0"/>
                <a:t>text here</a:t>
              </a:r>
            </a:p>
          </p:txBody>
        </p:sp>
        <p:sp>
          <p:nvSpPr>
            <p:cNvPr id="16" name="ïş1ïḑé">
              <a:extLst>
                <a:ext uri="{FF2B5EF4-FFF2-40B4-BE49-F238E27FC236}">
                  <a16:creationId xmlns:a16="http://schemas.microsoft.com/office/drawing/2014/main" id="{3DE335C6-0EED-470F-A925-1684326B867A}"/>
                </a:ext>
              </a:extLst>
            </p:cNvPr>
            <p:cNvSpPr/>
            <p:nvPr/>
          </p:nvSpPr>
          <p:spPr bwMode="auto">
            <a:xfrm>
              <a:off x="6445860" y="3509920"/>
              <a:ext cx="294622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g text here</a:t>
              </a:r>
              <a:endParaRPr lang="en-US" altLang="zh-CN" sz="1000" kern="0" dirty="0"/>
            </a:p>
          </p:txBody>
        </p:sp>
        <p:cxnSp>
          <p:nvCxnSpPr>
            <p:cNvPr id="17" name="íślíḋê">
              <a:extLst>
                <a:ext uri="{FF2B5EF4-FFF2-40B4-BE49-F238E27FC236}">
                  <a16:creationId xmlns:a16="http://schemas.microsoft.com/office/drawing/2014/main" id="{2259C25E-7E98-4C8E-B13F-1E48954E3287}"/>
                </a:ext>
              </a:extLst>
            </p:cNvPr>
            <p:cNvCxnSpPr/>
            <p:nvPr/>
          </p:nvCxnSpPr>
          <p:spPr>
            <a:xfrm>
              <a:off x="669925" y="5129055"/>
              <a:ext cx="1085056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íṡḷïdê">
              <a:extLst>
                <a:ext uri="{FF2B5EF4-FFF2-40B4-BE49-F238E27FC236}">
                  <a16:creationId xmlns:a16="http://schemas.microsoft.com/office/drawing/2014/main" id="{050301B6-C6E9-41E7-B898-C320B22FE35B}"/>
                </a:ext>
              </a:extLst>
            </p:cNvPr>
            <p:cNvSpPr/>
            <p:nvPr/>
          </p:nvSpPr>
          <p:spPr bwMode="auto">
            <a:xfrm>
              <a:off x="672344" y="4020821"/>
              <a:ext cx="1239704" cy="1108234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200" b="1" kern="0"/>
                <a:t>Text</a:t>
              </a:r>
              <a:r>
                <a:rPr lang="en-US" altLang="zh-CN" sz="100" b="1" kern="0"/>
                <a:t> </a:t>
              </a:r>
              <a:r>
                <a:rPr lang="en-US" altLang="zh-CN" sz="1200" b="1" kern="0"/>
                <a:t> </a:t>
              </a:r>
              <a:r>
                <a:rPr lang="en-US" altLang="zh-CN" sz="1200" b="1" kern="0" dirty="0"/>
                <a:t>Here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9" name="iṥḻiḓê">
              <a:extLst>
                <a:ext uri="{FF2B5EF4-FFF2-40B4-BE49-F238E27FC236}">
                  <a16:creationId xmlns:a16="http://schemas.microsoft.com/office/drawing/2014/main" id="{A1CAA90D-22E7-49E5-85CA-581E0647E2C6}"/>
                </a:ext>
              </a:extLst>
            </p:cNvPr>
            <p:cNvSpPr/>
            <p:nvPr/>
          </p:nvSpPr>
          <p:spPr bwMode="auto">
            <a:xfrm>
              <a:off x="3099669" y="4166866"/>
              <a:ext cx="3342815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g </a:t>
              </a:r>
              <a:r>
                <a:rPr lang="en-US" altLang="zh-CN" sz="1000" kern="0" dirty="0"/>
                <a:t>text here</a:t>
              </a:r>
            </a:p>
          </p:txBody>
        </p:sp>
        <p:sp>
          <p:nvSpPr>
            <p:cNvPr id="20" name="î$ḻïdé">
              <a:extLst>
                <a:ext uri="{FF2B5EF4-FFF2-40B4-BE49-F238E27FC236}">
                  <a16:creationId xmlns:a16="http://schemas.microsoft.com/office/drawing/2014/main" id="{A21AE262-CF02-4CD6-B749-4D0F0E239E50}"/>
                </a:ext>
              </a:extLst>
            </p:cNvPr>
            <p:cNvSpPr/>
            <p:nvPr/>
          </p:nvSpPr>
          <p:spPr bwMode="auto">
            <a:xfrm>
              <a:off x="4621162" y="4618152"/>
              <a:ext cx="5884009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g </a:t>
              </a:r>
              <a:r>
                <a:rPr lang="en-US" altLang="zh-CN" sz="1000" kern="0" dirty="0"/>
                <a:t>text here</a:t>
              </a:r>
            </a:p>
          </p:txBody>
        </p:sp>
        <p:cxnSp>
          <p:nvCxnSpPr>
            <p:cNvPr id="21" name="ï$ľîḓé">
              <a:extLst>
                <a:ext uri="{FF2B5EF4-FFF2-40B4-BE49-F238E27FC236}">
                  <a16:creationId xmlns:a16="http://schemas.microsoft.com/office/drawing/2014/main" id="{230F7504-46B5-4DAE-8D22-1BA41481DCD5}"/>
                </a:ext>
              </a:extLst>
            </p:cNvPr>
            <p:cNvCxnSpPr/>
            <p:nvPr/>
          </p:nvCxnSpPr>
          <p:spPr>
            <a:xfrm>
              <a:off x="669925" y="6237288"/>
              <a:ext cx="1085056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îSḻide">
              <a:extLst>
                <a:ext uri="{FF2B5EF4-FFF2-40B4-BE49-F238E27FC236}">
                  <a16:creationId xmlns:a16="http://schemas.microsoft.com/office/drawing/2014/main" id="{11012B08-C859-4ED7-B3ED-9AD890001814}"/>
                </a:ext>
              </a:extLst>
            </p:cNvPr>
            <p:cNvSpPr/>
            <p:nvPr/>
          </p:nvSpPr>
          <p:spPr bwMode="auto">
            <a:xfrm>
              <a:off x="672344" y="5129054"/>
              <a:ext cx="1239704" cy="1108234"/>
            </a:xfrm>
            <a:prstGeom prst="rect">
              <a:avLst/>
            </a:prstGeom>
            <a:noFill/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200" b="1" kern="0"/>
                <a:t>Text</a:t>
              </a:r>
              <a:r>
                <a:rPr lang="en-US" altLang="zh-CN" sz="100" b="1" kern="0"/>
                <a:t> </a:t>
              </a:r>
              <a:r>
                <a:rPr lang="en-US" altLang="zh-CN" sz="1200" b="1" kern="0"/>
                <a:t> </a:t>
              </a:r>
              <a:r>
                <a:rPr lang="en-US" altLang="zh-CN" sz="1200" b="1" kern="0" dirty="0"/>
                <a:t>Here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3" name="ï$liḑé">
              <a:extLst>
                <a:ext uri="{FF2B5EF4-FFF2-40B4-BE49-F238E27FC236}">
                  <a16:creationId xmlns:a16="http://schemas.microsoft.com/office/drawing/2014/main" id="{43946F4C-7E0F-4813-A142-1370F526F8EE}"/>
                </a:ext>
              </a:extLst>
            </p:cNvPr>
            <p:cNvSpPr/>
            <p:nvPr/>
          </p:nvSpPr>
          <p:spPr bwMode="auto">
            <a:xfrm>
              <a:off x="4840719" y="5275098"/>
              <a:ext cx="294622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g </a:t>
              </a:r>
              <a:r>
                <a:rPr lang="en-US" altLang="zh-CN" sz="1000" kern="0" dirty="0"/>
                <a:t>text here</a:t>
              </a:r>
            </a:p>
          </p:txBody>
        </p:sp>
        <p:sp>
          <p:nvSpPr>
            <p:cNvPr id="24" name="ïsḻíḓe">
              <a:extLst>
                <a:ext uri="{FF2B5EF4-FFF2-40B4-BE49-F238E27FC236}">
                  <a16:creationId xmlns:a16="http://schemas.microsoft.com/office/drawing/2014/main" id="{3EBA45B0-3BEF-4BB4-931F-59E2AAEF0108}"/>
                </a:ext>
              </a:extLst>
            </p:cNvPr>
            <p:cNvSpPr/>
            <p:nvPr/>
          </p:nvSpPr>
          <p:spPr bwMode="auto">
            <a:xfrm>
              <a:off x="6094273" y="5726385"/>
              <a:ext cx="5024853" cy="364856"/>
            </a:xfrm>
            <a:prstGeom prst="homePlate">
              <a:avLst/>
            </a:prstGeom>
            <a:solidFill>
              <a:schemeClr val="bg1">
                <a:lumMod val="95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defTabSz="914400">
                <a:defRPr/>
              </a:pPr>
              <a:r>
                <a:rPr lang="en-US" altLang="zh-CN" sz="1000" kern="0"/>
                <a:t>Supporting text</a:t>
              </a:r>
              <a:r>
                <a:rPr lang="en-US" altLang="zh-CN" sz="100" kern="0"/>
                <a:t> </a:t>
              </a:r>
              <a:r>
                <a:rPr lang="en-US" altLang="zh-CN" sz="1000" kern="0"/>
                <a:t> </a:t>
              </a:r>
              <a:r>
                <a:rPr lang="en-US" altLang="zh-CN" sz="1000" kern="0" dirty="0"/>
                <a:t>here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69589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ṧ1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îṩlîḑe">
            <a:extLst>
              <a:ext uri="{FF2B5EF4-FFF2-40B4-BE49-F238E27FC236}">
                <a16:creationId xmlns:a16="http://schemas.microsoft.com/office/drawing/2014/main" id="{749B02E4-EFD6-40B4-B36E-8088CA9CBCB4}"/>
              </a:ext>
            </a:extLst>
          </p:cNvPr>
          <p:cNvSpPr/>
          <p:nvPr/>
        </p:nvSpPr>
        <p:spPr>
          <a:xfrm>
            <a:off x="4204880" y="1731628"/>
            <a:ext cx="3782240" cy="378224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" name="îŝļiḍe">
            <a:extLst>
              <a:ext uri="{FF2B5EF4-FFF2-40B4-BE49-F238E27FC236}">
                <a16:creationId xmlns:a16="http://schemas.microsoft.com/office/drawing/2014/main" id="{1B28B401-BA1E-4CCC-A46F-C76380FE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işľïḍé">
            <a:extLst>
              <a:ext uri="{FF2B5EF4-FFF2-40B4-BE49-F238E27FC236}">
                <a16:creationId xmlns:a16="http://schemas.microsoft.com/office/drawing/2014/main" id="{FA61EC32-B4AF-48B5-9627-101427485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îṩļídê">
            <a:extLst>
              <a:ext uri="{FF2B5EF4-FFF2-40B4-BE49-F238E27FC236}">
                <a16:creationId xmlns:a16="http://schemas.microsoft.com/office/drawing/2014/main" id="{6E652D61-B0F6-4855-A624-F0E19D52F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grpSp>
        <p:nvGrpSpPr>
          <p:cNvPr id="7" name="ïṥľiḑê">
            <a:extLst>
              <a:ext uri="{FF2B5EF4-FFF2-40B4-BE49-F238E27FC236}">
                <a16:creationId xmlns:a16="http://schemas.microsoft.com/office/drawing/2014/main" id="{8DE5A445-3618-4773-B090-98D2121F1878}"/>
              </a:ext>
            </a:extLst>
          </p:cNvPr>
          <p:cNvGrpSpPr/>
          <p:nvPr/>
        </p:nvGrpSpPr>
        <p:grpSpPr>
          <a:xfrm>
            <a:off x="660399" y="1970714"/>
            <a:ext cx="3468663" cy="1111889"/>
            <a:chOff x="8429020" y="3161137"/>
            <a:chExt cx="3093055" cy="1111889"/>
          </a:xfrm>
        </p:grpSpPr>
        <p:sp>
          <p:nvSpPr>
            <p:cNvPr id="21" name="íṡḷîḑé">
              <a:extLst>
                <a:ext uri="{FF2B5EF4-FFF2-40B4-BE49-F238E27FC236}">
                  <a16:creationId xmlns:a16="http://schemas.microsoft.com/office/drawing/2014/main" id="{25DC3934-BEEA-42FE-BBD6-CE28F1BD351B}"/>
                </a:ext>
              </a:extLst>
            </p:cNvPr>
            <p:cNvSpPr/>
            <p:nvPr/>
          </p:nvSpPr>
          <p:spPr bwMode="auto">
            <a:xfrm>
              <a:off x="8429020" y="3548735"/>
              <a:ext cx="3093055" cy="724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2" name="ï$ļíḍê">
              <a:extLst>
                <a:ext uri="{FF2B5EF4-FFF2-40B4-BE49-F238E27FC236}">
                  <a16:creationId xmlns:a16="http://schemas.microsoft.com/office/drawing/2014/main" id="{B143C779-3ABA-497B-B155-6CFA1ABEB733}"/>
                </a:ext>
              </a:extLst>
            </p:cNvPr>
            <p:cNvSpPr txBox="1"/>
            <p:nvPr/>
          </p:nvSpPr>
          <p:spPr bwMode="auto">
            <a:xfrm>
              <a:off x="8429020" y="3161137"/>
              <a:ext cx="3093055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Text here</a:t>
              </a:r>
            </a:p>
          </p:txBody>
        </p:sp>
      </p:grpSp>
      <p:grpSp>
        <p:nvGrpSpPr>
          <p:cNvPr id="8" name="ïṧḷïḋê">
            <a:extLst>
              <a:ext uri="{FF2B5EF4-FFF2-40B4-BE49-F238E27FC236}">
                <a16:creationId xmlns:a16="http://schemas.microsoft.com/office/drawing/2014/main" id="{D9D85B71-D64B-43E8-B3AE-513EFA13B44E}"/>
              </a:ext>
            </a:extLst>
          </p:cNvPr>
          <p:cNvGrpSpPr/>
          <p:nvPr/>
        </p:nvGrpSpPr>
        <p:grpSpPr>
          <a:xfrm>
            <a:off x="660399" y="4331866"/>
            <a:ext cx="3468663" cy="1111889"/>
            <a:chOff x="8429020" y="3161137"/>
            <a:chExt cx="3093055" cy="1111889"/>
          </a:xfrm>
        </p:grpSpPr>
        <p:sp>
          <p:nvSpPr>
            <p:cNvPr id="19" name="ïṡľîḑê">
              <a:extLst>
                <a:ext uri="{FF2B5EF4-FFF2-40B4-BE49-F238E27FC236}">
                  <a16:creationId xmlns:a16="http://schemas.microsoft.com/office/drawing/2014/main" id="{01056A03-FF75-42CA-9119-D072728A5948}"/>
                </a:ext>
              </a:extLst>
            </p:cNvPr>
            <p:cNvSpPr/>
            <p:nvPr/>
          </p:nvSpPr>
          <p:spPr bwMode="auto">
            <a:xfrm>
              <a:off x="8429020" y="3548735"/>
              <a:ext cx="3093055" cy="724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0" name="ïsľíḓe">
              <a:extLst>
                <a:ext uri="{FF2B5EF4-FFF2-40B4-BE49-F238E27FC236}">
                  <a16:creationId xmlns:a16="http://schemas.microsoft.com/office/drawing/2014/main" id="{EA619976-DB03-41CC-8421-A3A016B33307}"/>
                </a:ext>
              </a:extLst>
            </p:cNvPr>
            <p:cNvSpPr txBox="1"/>
            <p:nvPr/>
          </p:nvSpPr>
          <p:spPr bwMode="auto">
            <a:xfrm>
              <a:off x="8429020" y="3161137"/>
              <a:ext cx="3093055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/>
            </a:bodyPr>
            <a:lstStyle/>
            <a:p>
              <a:r>
                <a:rPr lang="en-US" altLang="zh-CN" b="1" dirty="0"/>
                <a:t>Text here</a:t>
              </a:r>
            </a:p>
          </p:txBody>
        </p:sp>
      </p:grpSp>
      <p:grpSp>
        <p:nvGrpSpPr>
          <p:cNvPr id="9" name="îṩlîḑê">
            <a:extLst>
              <a:ext uri="{FF2B5EF4-FFF2-40B4-BE49-F238E27FC236}">
                <a16:creationId xmlns:a16="http://schemas.microsoft.com/office/drawing/2014/main" id="{C4CF5CE0-84C3-4EA7-8CD5-F710D1BFD652}"/>
              </a:ext>
            </a:extLst>
          </p:cNvPr>
          <p:cNvGrpSpPr/>
          <p:nvPr/>
        </p:nvGrpSpPr>
        <p:grpSpPr>
          <a:xfrm>
            <a:off x="8062903" y="1970714"/>
            <a:ext cx="3468663" cy="1111889"/>
            <a:chOff x="8429020" y="3161137"/>
            <a:chExt cx="3093055" cy="1111889"/>
          </a:xfrm>
        </p:grpSpPr>
        <p:sp>
          <p:nvSpPr>
            <p:cNvPr id="17" name="íṩľîďe">
              <a:extLst>
                <a:ext uri="{FF2B5EF4-FFF2-40B4-BE49-F238E27FC236}">
                  <a16:creationId xmlns:a16="http://schemas.microsoft.com/office/drawing/2014/main" id="{A9BE9CCE-D884-487E-952E-8B950F0D4DCE}"/>
                </a:ext>
              </a:extLst>
            </p:cNvPr>
            <p:cNvSpPr/>
            <p:nvPr/>
          </p:nvSpPr>
          <p:spPr bwMode="auto">
            <a:xfrm>
              <a:off x="8429020" y="3548735"/>
              <a:ext cx="3093055" cy="724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8" name="iś1îḍe">
              <a:extLst>
                <a:ext uri="{FF2B5EF4-FFF2-40B4-BE49-F238E27FC236}">
                  <a16:creationId xmlns:a16="http://schemas.microsoft.com/office/drawing/2014/main" id="{6AABDAB9-9D17-4417-8521-94464B20E352}"/>
                </a:ext>
              </a:extLst>
            </p:cNvPr>
            <p:cNvSpPr txBox="1"/>
            <p:nvPr/>
          </p:nvSpPr>
          <p:spPr bwMode="auto">
            <a:xfrm>
              <a:off x="8429020" y="3161137"/>
              <a:ext cx="3093055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/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Text here</a:t>
              </a:r>
            </a:p>
          </p:txBody>
        </p:sp>
      </p:grpSp>
      <p:grpSp>
        <p:nvGrpSpPr>
          <p:cNvPr id="10" name="iSlîḍe">
            <a:extLst>
              <a:ext uri="{FF2B5EF4-FFF2-40B4-BE49-F238E27FC236}">
                <a16:creationId xmlns:a16="http://schemas.microsoft.com/office/drawing/2014/main" id="{03F5F126-ADE3-4A19-A0A7-4B47DBC9E32A}"/>
              </a:ext>
            </a:extLst>
          </p:cNvPr>
          <p:cNvGrpSpPr/>
          <p:nvPr/>
        </p:nvGrpSpPr>
        <p:grpSpPr>
          <a:xfrm>
            <a:off x="8062903" y="4331866"/>
            <a:ext cx="3468663" cy="1111889"/>
            <a:chOff x="8429020" y="3161137"/>
            <a:chExt cx="3093055" cy="1111889"/>
          </a:xfrm>
        </p:grpSpPr>
        <p:sp>
          <p:nvSpPr>
            <p:cNvPr id="15" name="íşḷïḓè">
              <a:extLst>
                <a:ext uri="{FF2B5EF4-FFF2-40B4-BE49-F238E27FC236}">
                  <a16:creationId xmlns:a16="http://schemas.microsoft.com/office/drawing/2014/main" id="{F5A7A488-0AC0-4BFF-B0EA-B24D22F02A9A}"/>
                </a:ext>
              </a:extLst>
            </p:cNvPr>
            <p:cNvSpPr/>
            <p:nvPr/>
          </p:nvSpPr>
          <p:spPr bwMode="auto">
            <a:xfrm>
              <a:off x="8429020" y="3548735"/>
              <a:ext cx="3093055" cy="724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6" name="íṩľíḓê">
              <a:extLst>
                <a:ext uri="{FF2B5EF4-FFF2-40B4-BE49-F238E27FC236}">
                  <a16:creationId xmlns:a16="http://schemas.microsoft.com/office/drawing/2014/main" id="{C69F154E-B8CF-4D06-B03D-AE8CFC3DB3AA}"/>
                </a:ext>
              </a:extLst>
            </p:cNvPr>
            <p:cNvSpPr txBox="1"/>
            <p:nvPr/>
          </p:nvSpPr>
          <p:spPr bwMode="auto">
            <a:xfrm>
              <a:off x="8429020" y="3161137"/>
              <a:ext cx="3093055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/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Text here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4611232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225bf695-daa2-4759-97b7-6398e4bba18c"/>
  <p:tag name="THINKCELLUNDODONOTDELETE" val="0"/>
  <p:tag name="ISLIDE.TEMPLATE" val="ab607c2b-b920-44b5-8525-1fde5441976f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60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56;#420257;#420265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94670;"/>
  <p:tag name="ISLIDE.ICON" val="#420259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59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31995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59;#420261;#420256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92746;"/>
  <p:tag name="ISLIDE.ICON" val="#420265;#420258;#420258;#420256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60;#420259;#420256;#420261;#420257;#420262;#420263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92741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77889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7788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69;#420271;#420257;#420261;#420259;#420260;#420263;#420256;#420258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77877;"/>
  <p:tag name="ISLIDE.ICON" val="#438781;#438777;#438776;#438762;#438763;#438767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92749;"/>
  <p:tag name="ISLIDE.ICON" val="#420260;#420256;#420258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60;#420259;#420256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41236;"/>
  <p:tag name="ISLIDE.ICON" val="#420260;#420260;#420259;#420259;#420259;#420256;#420264;#420261;#420260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19193;"/>
  <p:tag name="ISLIDE.ICON" val="#420261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4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4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35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3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30;"/>
  <p:tag name="ISLIDE.ICON" val="#438767;#438763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23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00523"/>
</p:tagLst>
</file>

<file path=ppt/theme/theme1.xml><?xml version="1.0" encoding="utf-8"?>
<a:theme xmlns:a="http://schemas.openxmlformats.org/drawingml/2006/main" name="西南交通大学">
  <a:themeElements>
    <a:clrScheme name="浦银安盛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25483"/>
      </a:accent1>
      <a:accent2>
        <a:srgbClr val="136CB6"/>
      </a:accent2>
      <a:accent3>
        <a:srgbClr val="FFAF00"/>
      </a:accent3>
      <a:accent4>
        <a:srgbClr val="769EC4"/>
      </a:accent4>
      <a:accent5>
        <a:srgbClr val="9A9A9A"/>
      </a:accent5>
      <a:accent6>
        <a:srgbClr val="BFBFBF"/>
      </a:accent6>
      <a:hlink>
        <a:srgbClr val="B40005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浦银安盛">
    <a:dk1>
      <a:srgbClr val="000000"/>
    </a:dk1>
    <a:lt1>
      <a:srgbClr val="FFFFFF"/>
    </a:lt1>
    <a:dk2>
      <a:srgbClr val="768394"/>
    </a:dk2>
    <a:lt2>
      <a:srgbClr val="F0F0F0"/>
    </a:lt2>
    <a:accent1>
      <a:srgbClr val="025483"/>
    </a:accent1>
    <a:accent2>
      <a:srgbClr val="136CB6"/>
    </a:accent2>
    <a:accent3>
      <a:srgbClr val="FFAF00"/>
    </a:accent3>
    <a:accent4>
      <a:srgbClr val="769EC4"/>
    </a:accent4>
    <a:accent5>
      <a:srgbClr val="9A9A9A"/>
    </a:accent5>
    <a:accent6>
      <a:srgbClr val="BFBFBF"/>
    </a:accent6>
    <a:hlink>
      <a:srgbClr val="B4000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菠萝煮茶</Template>
  <TotalTime>0</TotalTime>
  <Words>2232</Words>
  <Application>Microsoft Office PowerPoint</Application>
  <PresentationFormat>宽屏</PresentationFormat>
  <Paragraphs>494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2" baseType="lpstr">
      <vt:lpstr>等线</vt:lpstr>
      <vt:lpstr>Arial</vt:lpstr>
      <vt:lpstr>Calibri</vt:lpstr>
      <vt:lpstr>西南交通大学</vt:lpstr>
      <vt:lpstr>西南交通大学 标准应用模板</vt:lpstr>
      <vt:lpstr>PowerPoint 演示文稿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感谢您的聆听!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西南交通大学学术论文答辩通用PPT模板</dc:title>
  <dc:creator>islide</dc:creator>
  <cp:keywords>51PPT模板网（www.51pptmoban.com）</cp:keywords>
  <dc:description>51PPT模板网，幻灯片演示模板及素材免费下载！_x000d_
51PPT模板网 唯一访问网址：www.51pptmoban.com</dc:description>
  <cp:lastModifiedBy>jingtao hu</cp:lastModifiedBy>
  <cp:revision>3</cp:revision>
  <cp:lastPrinted>2020-09-09T16:00:00Z</cp:lastPrinted>
  <dcterms:created xsi:type="dcterms:W3CDTF">2020-09-09T16:00:00Z</dcterms:created>
  <dcterms:modified xsi:type="dcterms:W3CDTF">2024-09-15T03:06:32Z</dcterms:modified>
  <cp:contentStatus>西南交通大学学术论文答辩通用PPT模板，www.51pptmoban.com</cp:contentStatus>
  <cp:version>51pptmoban.com（V51PPT-24050703版）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Slide.TEMPLATE">
    <vt:lpwstr>ab607c2b-b920-44b5-8525-1fde5441976f</vt:lpwstr>
  </property>
</Properties>
</file>

<file path=docProps/thumbnail.jpeg>
</file>